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3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5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6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7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8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9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0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11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theme/theme12.xml" ContentType="application/vnd.openxmlformats-officedocument.theme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13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theme/theme14.xml" ContentType="application/vnd.openxmlformats-officedocument.theme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theme/theme15.xml" ContentType="application/vnd.openxmlformats-officedocument.theme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16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09" r:id="rId4"/>
    <p:sldMasterId id="2147483908" r:id="rId5"/>
    <p:sldMasterId id="2147483946" r:id="rId6"/>
    <p:sldMasterId id="2147484052" r:id="rId7"/>
    <p:sldMasterId id="2147484165" r:id="rId8"/>
    <p:sldMasterId id="2147484315" r:id="rId9"/>
    <p:sldMasterId id="2147484529" r:id="rId10"/>
    <p:sldMasterId id="2147484568" r:id="rId11"/>
    <p:sldMasterId id="2147484652" r:id="rId12"/>
    <p:sldMasterId id="2147484757" r:id="rId13"/>
    <p:sldMasterId id="2147484794" r:id="rId14"/>
    <p:sldMasterId id="2147484806" r:id="rId15"/>
    <p:sldMasterId id="2147484918" r:id="rId16"/>
    <p:sldMasterId id="2147484990" r:id="rId17"/>
    <p:sldMasterId id="2147485009" r:id="rId18"/>
    <p:sldMasterId id="2147485060" r:id="rId19"/>
    <p:sldMasterId id="2147485093" r:id="rId20"/>
  </p:sldMasterIdLst>
  <p:notesMasterIdLst>
    <p:notesMasterId r:id="rId56"/>
  </p:notesMasterIdLst>
  <p:handoutMasterIdLst>
    <p:handoutMasterId r:id="rId57"/>
  </p:handoutMasterIdLst>
  <p:sldIdLst>
    <p:sldId id="293" r:id="rId21"/>
    <p:sldId id="308" r:id="rId22"/>
    <p:sldId id="294" r:id="rId23"/>
    <p:sldId id="296" r:id="rId24"/>
    <p:sldId id="297" r:id="rId25"/>
    <p:sldId id="307" r:id="rId26"/>
    <p:sldId id="298" r:id="rId27"/>
    <p:sldId id="299" r:id="rId28"/>
    <p:sldId id="300" r:id="rId29"/>
    <p:sldId id="301" r:id="rId30"/>
    <p:sldId id="302" r:id="rId31"/>
    <p:sldId id="292" r:id="rId32"/>
    <p:sldId id="305" r:id="rId33"/>
    <p:sldId id="306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5" r:id="rId50"/>
    <p:sldId id="326" r:id="rId51"/>
    <p:sldId id="327" r:id="rId52"/>
    <p:sldId id="329" r:id="rId53"/>
    <p:sldId id="330" r:id="rId54"/>
    <p:sldId id="331" r:id="rId55"/>
  </p:sldIdLst>
  <p:sldSz cx="6858000" cy="51435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4A6"/>
    <a:srgbClr val="B7A191"/>
    <a:srgbClr val="CEB7B9"/>
    <a:srgbClr val="FFBD47"/>
    <a:srgbClr val="FDBD82"/>
    <a:srgbClr val="3A3028"/>
    <a:srgbClr val="F4EEBD"/>
    <a:srgbClr val="B44309"/>
    <a:srgbClr val="E6E6E6"/>
    <a:srgbClr val="FF7B6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9" autoAdjust="0"/>
    <p:restoredTop sz="94665" autoAdjust="0"/>
  </p:normalViewPr>
  <p:slideViewPr>
    <p:cSldViewPr snapToGrid="0">
      <p:cViewPr varScale="1">
        <p:scale>
          <a:sx n="87" d="100"/>
          <a:sy n="87" d="100"/>
        </p:scale>
        <p:origin x="2256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9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viewProps" Target="viewProps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handoutMaster" Target="handoutMasters/handoutMaster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EE98439-BAB8-4AAC-9FB8-7B75D956F5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DDD997-AF6A-46D7-A743-A2B45B2B8F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0BECB-385B-48E6-9731-EFB1EB6DD6F5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E2C48B-E68E-43B7-B402-E70EFB3E19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53EA6-5FFC-43AE-B186-A7494EBB11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52B9B-3F25-4183-8286-40466233EE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00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69BFB-20B5-45AE-BE3D-B2BF653CBB1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9C9B1-19BD-48BA-A788-21E5B9B2D88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27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9C9B1-19BD-48BA-A788-21E5B9B2D8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780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9C9B1-19BD-48BA-A788-21E5B9B2D8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099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9C9B1-19BD-48BA-A788-21E5B9B2D88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51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9C9B1-19BD-48BA-A788-21E5B9B2D88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15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9C9B1-19BD-48BA-A788-21E5B9B2D88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87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9C9B1-19BD-48BA-A788-21E5B9B2D88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12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9C9B1-19BD-48BA-A788-21E5B9B2D88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43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9C9B1-19BD-48BA-A788-21E5B9B2D88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81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9C9B1-19BD-48BA-A788-21E5B9B2D88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362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49C9B1-19BD-48BA-A788-21E5B9B2D88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91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841772"/>
            <a:ext cx="58293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5373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935600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F9D5B-33E1-4D08-A369-74ED4E48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C976-78B6-4F4E-A0F1-7308E9B320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FB0FF-4CF2-4AE4-A38D-6CC3C833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DC94C-5BBF-477B-AEE5-AB2710136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EE1927-FBD6-4D96-A4BC-A05D5F430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413400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B85BE-622C-4503-A45C-5C8672DB9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1282304"/>
            <a:ext cx="5915025" cy="2139553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5CE1C-C3CD-47B2-B2A3-07893B87B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3442098"/>
            <a:ext cx="5915025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92233-812F-4803-A09A-62BF3C5A2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8D3AA-84D8-4432-8D34-519C624FB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A66F83-4B46-463D-ACC2-BA6A0F8D9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4203918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9C29-882F-4F81-ADC0-B0E208B5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3DE92-7356-4A3C-AD96-1075C70BF9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1501C-C395-4371-88F5-DDE0B238A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AA3ABF-3A0F-493C-B131-3FDA320E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E00EE3-5C44-484D-AD9D-ABD823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3CA3B-0FBB-49E4-BC83-B8FFE5E0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4171439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9EA1-9193-482E-8E4A-3FC08A552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273844"/>
            <a:ext cx="5915025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269280-23C3-4254-95BC-134DF6920A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9974B-D3E9-4982-AC56-56C8A246D0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10487-B430-4033-80CB-186EF7F2FE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32117-D4A7-49BE-A9CA-79519EDD3D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EDD17A-4C4B-4F95-8433-4DA43202B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9FE115-C88E-490E-BCB6-F7ED26096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D220E5-91E2-4D73-BB10-313D7CDE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320317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DE09-AE0D-41EC-823D-315848E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73E101-A0B9-4461-A7E0-A9609E85C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E2DBEC-8E00-4F3C-9DDF-796142D0C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CD91FF-B968-4B04-B73B-A5FCB23B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446780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42121-1356-4C47-B589-B9DB0154B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7E931-5196-4F84-A793-B3FE318B7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1BE4D-6373-4121-9DD9-BF389A3F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7763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B57B5-52DC-40A1-B277-EDA5510EA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3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48C80-7572-4B9A-AAD9-D6EECF759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740569"/>
            <a:ext cx="3471863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5936D-3817-42AA-8887-490740D24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3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A42908-A306-4477-8A6C-106F42218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C355E-AA71-4314-AF4D-232E408B7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90C9A-27B7-45E6-A3CF-58236F6AD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192526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83B6-3703-4891-80E5-1D74C167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3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B72F18-BECC-486C-9F50-83AFA18D8B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740569"/>
            <a:ext cx="3471863" cy="3655219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B65414-1090-445F-9DCF-980E3DCC74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3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9ABBC-ADF3-4FAC-B7B1-1E6102CE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8F027-293A-42F8-A205-C80D47EE6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2F494-9000-40EF-A085-E331573D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045148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93B9E-C556-4249-B876-038CD136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CC160-25F3-461D-9768-3DCDC5981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532B5-5BAC-4983-8B5F-2EB760373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D0532-CB4A-424A-BC86-EA67D13C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53D4B-BE93-479A-8818-D1F110869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52529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437343-4898-4AAD-8FCC-C1AD7063B5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273844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0D1BD0-C2CD-440F-ABB6-24B7F1DCE6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273844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BEC15-1D2F-46E3-8ACE-804A2DEBC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7556B-3711-487F-87A7-689593D6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CE347-8732-4127-8DF4-28E3129E8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288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273844"/>
            <a:ext cx="1478756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73844"/>
            <a:ext cx="4350544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50198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5CD40473-43E6-422E-B6FE-A8E5483334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68783343-FFB7-455B-B053-6A318FE5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250" y="1170741"/>
            <a:ext cx="3069501" cy="2367067"/>
          </a:xfrm>
        </p:spPr>
        <p:txBody>
          <a:bodyPr>
            <a:normAutofit/>
          </a:bodyPr>
          <a:lstStyle>
            <a:lvl1pPr algn="ctr">
              <a:defRPr sz="1800" b="1">
                <a:latin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0990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 title="Page Number Shape"/>
          <p:cNvSpPr/>
          <p:nvPr/>
        </p:nvSpPr>
        <p:spPr bwMode="auto">
          <a:xfrm>
            <a:off x="6552009" y="891903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514" y="857471"/>
            <a:ext cx="3956829" cy="3201724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435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514" y="4153445"/>
            <a:ext cx="3956829" cy="529766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350" b="0" i="1" baseline="0">
                <a:solidFill>
                  <a:schemeClr val="tx2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514" y="4735831"/>
            <a:ext cx="898100" cy="273844"/>
          </a:xfrm>
        </p:spPr>
        <p:txBody>
          <a:bodyPr/>
          <a:lstStyle>
            <a:lvl1pPr algn="l">
              <a:defRPr sz="675">
                <a:solidFill>
                  <a:schemeClr val="tx2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87833" y="4735831"/>
            <a:ext cx="2881509" cy="273844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010" y="1062163"/>
            <a:ext cx="305990" cy="273844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5293" y="942975"/>
            <a:ext cx="0" cy="4200525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5293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309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2632759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 title="Page Number Shape"/>
          <p:cNvSpPr/>
          <p:nvPr/>
        </p:nvSpPr>
        <p:spPr bwMode="auto">
          <a:xfrm>
            <a:off x="6552009" y="1045311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567" y="1928793"/>
            <a:ext cx="4666868" cy="246461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435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566" y="1045311"/>
            <a:ext cx="4725804" cy="614363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350" b="0" i="1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17913" y="4735830"/>
            <a:ext cx="898100" cy="273844"/>
          </a:xfrm>
        </p:spPr>
        <p:txBody>
          <a:bodyPr/>
          <a:lstStyle>
            <a:lvl1pPr>
              <a:defRPr sz="675">
                <a:solidFill>
                  <a:schemeClr val="accent1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5566" y="4735831"/>
            <a:ext cx="3645128" cy="273844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010" y="1215571"/>
            <a:ext cx="305990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" y="4633625"/>
            <a:ext cx="5762434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" y="4633625"/>
            <a:ext cx="57624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318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4650" y="405471"/>
            <a:ext cx="3514725" cy="1866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4650" y="2784350"/>
            <a:ext cx="3514725" cy="1861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2949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18338"/>
            <a:ext cx="2155127" cy="37170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18549"/>
            <a:ext cx="3518154" cy="684909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4650" y="1144592"/>
            <a:ext cx="3518154" cy="13136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4650" y="2775622"/>
            <a:ext cx="3518154" cy="685319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4650" y="3502074"/>
            <a:ext cx="3518154" cy="131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902947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5040892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7146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16609"/>
            <a:ext cx="2159312" cy="1440767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2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4650" y="423110"/>
            <a:ext cx="3514725" cy="4216983"/>
          </a:xfrm>
        </p:spPr>
        <p:txBody>
          <a:bodyPr/>
          <a:lstStyle>
            <a:lvl1pPr>
              <a:lnSpc>
                <a:spcPct val="112000"/>
              </a:lnSpc>
              <a:defRPr sz="1500"/>
            </a:lvl1pPr>
            <a:lvl2pPr>
              <a:lnSpc>
                <a:spcPct val="112000"/>
              </a:lnSpc>
              <a:defRPr sz="135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050"/>
            </a:lvl4pPr>
            <a:lvl5pPr>
              <a:lnSpc>
                <a:spcPct val="112000"/>
              </a:lnSpc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625" y="1966135"/>
            <a:ext cx="2159312" cy="2429653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900"/>
              </a:spcBef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47639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6" y="417947"/>
            <a:ext cx="2161896" cy="143942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22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57512" y="1"/>
            <a:ext cx="3471863" cy="514349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626" y="1966134"/>
            <a:ext cx="2161896" cy="2427732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900"/>
              </a:spcBef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92334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2B6C360-299C-4A68-AF4A-D630DDB70E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272590" cy="5143500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9545AF4-0D37-4869-9AB0-E87A31D22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205" y="1720937"/>
            <a:ext cx="5237374" cy="859227"/>
          </a:xfrm>
        </p:spPr>
        <p:txBody>
          <a:bodyPr anchor="ctr">
            <a:noAutofit/>
          </a:bodyPr>
          <a:lstStyle>
            <a:lvl1pPr algn="r"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/>
              <a:t>TITLE TITLE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F421D4-5B03-4886-8764-8E3027958E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1" y="2853204"/>
            <a:ext cx="2887577" cy="1914059"/>
          </a:xfrm>
        </p:spPr>
        <p:txBody>
          <a:bodyPr anchor="ctr">
            <a:noAutofit/>
          </a:bodyPr>
          <a:lstStyle>
            <a:lvl1pPr marL="0" indent="0">
              <a:buNone/>
              <a:defRPr sz="2700"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257175" indent="0">
              <a:buNone/>
              <a:defRPr sz="2700"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514350" indent="0">
              <a:buNone/>
              <a:defRPr sz="2700"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771525" indent="0">
              <a:buNone/>
              <a:defRPr sz="2700"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1028700" indent="0">
              <a:buNone/>
              <a:defRPr sz="2700"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B3B707-9D68-4F47-A362-5DC0CC0C6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028" y="920713"/>
            <a:ext cx="3043238" cy="773112"/>
          </a:xfrm>
        </p:spPr>
        <p:txBody>
          <a:bodyPr>
            <a:noAutofit/>
          </a:bodyPr>
          <a:lstStyle>
            <a:lvl1pPr marL="0" indent="0" algn="r">
              <a:buNone/>
              <a:defRPr sz="4500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None/>
              <a:defRPr sz="4500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None/>
              <a:defRPr sz="4500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None/>
              <a:defRPr sz="4500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None/>
              <a:defRPr sz="4500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35949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14651" y="480060"/>
            <a:ext cx="3514724" cy="4188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041278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Page Number Shape"/>
          <p:cNvSpPr/>
          <p:nvPr/>
        </p:nvSpPr>
        <p:spPr bwMode="auto">
          <a:xfrm>
            <a:off x="6552009" y="4035435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94806" y="482198"/>
            <a:ext cx="1376252" cy="350858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2200"/>
            <a:ext cx="3977257" cy="35085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6605" y="4445349"/>
            <a:ext cx="2145857" cy="273844"/>
          </a:xfrm>
        </p:spPr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76605" y="4736963"/>
            <a:ext cx="2145857" cy="27384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010" y="4205695"/>
            <a:ext cx="305990" cy="273844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4649798"/>
            <a:ext cx="577125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" y="4649798"/>
            <a:ext cx="577125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09849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C1FEB948-3417-44D1-9B30-BA6F20F2B3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4" name="Title 103">
            <a:extLst>
              <a:ext uri="{FF2B5EF4-FFF2-40B4-BE49-F238E27FC236}">
                <a16:creationId xmlns:a16="http://schemas.microsoft.com/office/drawing/2014/main" id="{218F7346-A718-4A9E-A28E-60813CD9E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1836756"/>
            <a:ext cx="5915025" cy="2234305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9164746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4961FCD-DBD6-4C3B-BCFE-5D81E9C45B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42227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35F59D21-816B-4CEF-827C-780C8336D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985" y="4129206"/>
            <a:ext cx="5624593" cy="830997"/>
          </a:xfrm>
        </p:spPr>
        <p:txBody>
          <a:bodyPr anchor="t">
            <a:noAutofit/>
          </a:bodyPr>
          <a:lstStyle>
            <a:lvl1pPr algn="ctr"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3459DBE-C7D6-4A28-A821-1A172751E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52" y="3770314"/>
            <a:ext cx="5538017" cy="3587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57175" indent="0">
              <a:buNone/>
              <a:defRPr sz="1800">
                <a:latin typeface="+mj-lt"/>
              </a:defRPr>
            </a:lvl2pPr>
            <a:lvl3pPr marL="514350" indent="0">
              <a:buNone/>
              <a:defRPr sz="1800">
                <a:latin typeface="+mj-lt"/>
              </a:defRPr>
            </a:lvl3pPr>
            <a:lvl4pPr marL="771525" indent="0">
              <a:buNone/>
              <a:defRPr sz="1800">
                <a:latin typeface="+mj-lt"/>
              </a:defRPr>
            </a:lvl4pPr>
            <a:lvl5pPr marL="10287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52526077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58637" y="601725"/>
            <a:ext cx="4152489" cy="1906073"/>
          </a:xfrm>
        </p:spPr>
        <p:txBody>
          <a:bodyPr bIns="0" anchor="b">
            <a:normAutofit/>
          </a:bodyPr>
          <a:lstStyle>
            <a:lvl1pPr algn="l"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58637" y="2648404"/>
            <a:ext cx="4152489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200" b="0" cap="all" baseline="0">
                <a:solidFill>
                  <a:schemeClr val="tx1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58636" y="246981"/>
            <a:ext cx="2253322" cy="231901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028" y="599230"/>
            <a:ext cx="601504" cy="377684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37386" y="599230"/>
            <a:ext cx="0" cy="190856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67400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028765" y="599230"/>
            <a:ext cx="0" cy="80037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170268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59" y="1317097"/>
            <a:ext cx="4143811" cy="1415963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559" y="2854647"/>
            <a:ext cx="4143811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028765" y="599230"/>
            <a:ext cx="0" cy="213383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51588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60" y="603668"/>
            <a:ext cx="485956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559" y="1510452"/>
            <a:ext cx="2309768" cy="2578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1357" y="1510453"/>
            <a:ext cx="2309768" cy="25781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28765" y="599230"/>
            <a:ext cx="0" cy="80037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5838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60" y="603124"/>
            <a:ext cx="4859567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560" y="1514663"/>
            <a:ext cx="2309768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1560" y="2118203"/>
            <a:ext cx="2309768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1357" y="1517253"/>
            <a:ext cx="2309768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1357" y="2116119"/>
            <a:ext cx="2309768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28765" y="599230"/>
            <a:ext cx="0" cy="80037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63195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028765" y="599230"/>
            <a:ext cx="0" cy="80037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791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5CD40473-43E6-422E-B6FE-A8E5483334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68783343-FFB7-455B-B053-6A318FE5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250" y="1170741"/>
            <a:ext cx="3069501" cy="2367067"/>
          </a:xfrm>
        </p:spPr>
        <p:txBody>
          <a:bodyPr>
            <a:normAutofit/>
          </a:bodyPr>
          <a:lstStyle>
            <a:lvl1pPr algn="ctr">
              <a:defRPr sz="1800" b="1">
                <a:latin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94332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97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1518" y="599230"/>
            <a:ext cx="1747226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9992" y="599230"/>
            <a:ext cx="2871134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1559" y="2404119"/>
            <a:ext cx="1748249" cy="168613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28765" y="599230"/>
            <a:ext cx="0" cy="1685338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7703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47376" y="361629"/>
            <a:ext cx="2633540" cy="3861826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bg2">
                    <a:lumMod val="1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prstMaterial="matte">
              <a:bevelT w="133350" h="50800" prst="divo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51" y="847135"/>
            <a:ext cx="2364662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30096" y="841908"/>
            <a:ext cx="1676249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1559" y="2359494"/>
            <a:ext cx="2361274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51559" y="4102393"/>
            <a:ext cx="2365254" cy="240092"/>
          </a:xfrm>
        </p:spPr>
        <p:txBody>
          <a:bodyPr/>
          <a:lstStyle>
            <a:lvl1pPr algn="l">
              <a:defRPr/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52190" y="238981"/>
            <a:ext cx="2364623" cy="240698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028765" y="599230"/>
            <a:ext cx="0" cy="1620843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6299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028765" y="599230"/>
            <a:ext cx="0" cy="800376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23915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88522" y="660952"/>
            <a:ext cx="827270" cy="343319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1560" y="660952"/>
            <a:ext cx="3906880" cy="34331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5188521" y="539455"/>
            <a:ext cx="822605" cy="0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217007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C1FEB948-3417-44D1-9B30-BA6F20F2B3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4" name="Title 103">
            <a:extLst>
              <a:ext uri="{FF2B5EF4-FFF2-40B4-BE49-F238E27FC236}">
                <a16:creationId xmlns:a16="http://schemas.microsoft.com/office/drawing/2014/main" id="{218F7346-A718-4A9E-A28E-60813CD9E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1836756"/>
            <a:ext cx="5915025" cy="2234305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52082535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010" y="841772"/>
            <a:ext cx="5829981" cy="179070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010" y="2701528"/>
            <a:ext cx="5829981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59520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182825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450" y="492921"/>
            <a:ext cx="5475101" cy="2139553"/>
          </a:xfrm>
        </p:spPr>
        <p:txBody>
          <a:bodyPr anchor="b">
            <a:normAutofit/>
          </a:bodyPr>
          <a:lstStyle>
            <a:lvl1pPr>
              <a:defRPr sz="25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450" y="2701530"/>
            <a:ext cx="5475101" cy="1125140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5360990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1" y="457201"/>
            <a:ext cx="5823991" cy="9947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010" y="1566240"/>
            <a:ext cx="2872127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2539" y="1566240"/>
            <a:ext cx="2865462" cy="27771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41827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4961FCD-DBD6-4C3B-BCFE-5D81E9C45B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42227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35F59D21-816B-4CEF-827C-780C8336D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985" y="4129206"/>
            <a:ext cx="5624593" cy="830997"/>
          </a:xfrm>
        </p:spPr>
        <p:txBody>
          <a:bodyPr anchor="t">
            <a:noAutofit/>
          </a:bodyPr>
          <a:lstStyle>
            <a:lvl1pPr algn="ctr"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3459DBE-C7D6-4A28-A821-1A172751E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52" y="3770314"/>
            <a:ext cx="5538017" cy="3587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57175" indent="0">
              <a:buNone/>
              <a:defRPr sz="1800">
                <a:latin typeface="+mj-lt"/>
              </a:defRPr>
            </a:lvl2pPr>
            <a:lvl3pPr marL="514350" indent="0">
              <a:buNone/>
              <a:defRPr sz="1800">
                <a:latin typeface="+mj-lt"/>
              </a:defRPr>
            </a:lvl3pPr>
            <a:lvl4pPr marL="771525" indent="0">
              <a:buNone/>
              <a:defRPr sz="1800">
                <a:latin typeface="+mj-lt"/>
              </a:defRPr>
            </a:lvl4pPr>
            <a:lvl5pPr marL="10287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6243602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1" y="457201"/>
            <a:ext cx="5823991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570" y="1566240"/>
            <a:ext cx="2700245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009" y="2184174"/>
            <a:ext cx="2872805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423" y="1566240"/>
            <a:ext cx="2693578" cy="61793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2" y="2184174"/>
            <a:ext cx="2866139" cy="21592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6848092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339220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6592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41" y="457200"/>
            <a:ext cx="2211884" cy="1771650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6412" y="457200"/>
            <a:ext cx="3481589" cy="38862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5941" y="2228851"/>
            <a:ext cx="2211884" cy="211454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381673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41" y="457200"/>
            <a:ext cx="3125702" cy="177165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37449" y="569161"/>
            <a:ext cx="2225204" cy="3662279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2228850"/>
            <a:ext cx="3128432" cy="211455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46003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7" y="3217030"/>
            <a:ext cx="5831755" cy="614516"/>
          </a:xfrm>
        </p:spPr>
        <p:txBody>
          <a:bodyPr anchor="b">
            <a:normAutofit/>
          </a:bodyPr>
          <a:lstStyle>
            <a:lvl1pPr>
              <a:defRPr sz="21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017" y="465992"/>
            <a:ext cx="5831755" cy="2534801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10" y="3831546"/>
            <a:ext cx="5830874" cy="511854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435650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09" y="457201"/>
            <a:ext cx="5823992" cy="256864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11" y="3153615"/>
            <a:ext cx="5823991" cy="119414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9423509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94" y="457200"/>
            <a:ext cx="5232798" cy="2244678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67863" y="2707524"/>
            <a:ext cx="4923168" cy="320109"/>
          </a:xfrm>
        </p:spPr>
        <p:txBody>
          <a:bodyPr anchor="t">
            <a:normAutofit/>
          </a:bodyPr>
          <a:lstStyle>
            <a:lvl1pPr marL="0" indent="0" algn="r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3153616"/>
            <a:ext cx="5823992" cy="118978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extBox 9"/>
          <p:cNvSpPr txBox="1"/>
          <p:nvPr/>
        </p:nvSpPr>
        <p:spPr>
          <a:xfrm>
            <a:off x="378934" y="481312"/>
            <a:ext cx="3429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60041" y="2305032"/>
            <a:ext cx="3429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6370130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7" y="1595208"/>
            <a:ext cx="5824871" cy="188387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3487917"/>
            <a:ext cx="5823992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105554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009" y="457201"/>
            <a:ext cx="582399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010" y="1566240"/>
            <a:ext cx="1855663" cy="617479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010" y="2183718"/>
            <a:ext cx="1855663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0244" y="1566240"/>
            <a:ext cx="1855439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500244" y="2183718"/>
            <a:ext cx="1856150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4981" y="1566240"/>
            <a:ext cx="1851306" cy="617478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86695" y="2183718"/>
            <a:ext cx="1851306" cy="2159682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56799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FD77493-C787-4E8C-BDF8-D0B7E21144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273844"/>
            <a:ext cx="5921361" cy="751874"/>
          </a:xfrm>
        </p:spPr>
        <p:txBody>
          <a:bodyPr>
            <a:noAutofit/>
          </a:bodyPr>
          <a:lstStyle>
            <a:lvl1pPr algn="l">
              <a:defRPr sz="405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5EF638AE-52DE-43DE-85B6-0570C9E7D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15" y="986400"/>
            <a:ext cx="5921361" cy="60960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257175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514350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771525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028700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62E7131-E182-4A69-AECF-B1253E5807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78869" y="1773238"/>
            <a:ext cx="4479131" cy="3370262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35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7401361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009" y="457201"/>
            <a:ext cx="5823992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4010" y="2991860"/>
            <a:ext cx="185566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14261" y="1569176"/>
            <a:ext cx="1653779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4010" y="3424057"/>
            <a:ext cx="1855662" cy="91934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020" y="2991860"/>
            <a:ext cx="1855678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570060" y="1569176"/>
            <a:ext cx="1648421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98258" y="3424056"/>
            <a:ext cx="1856439" cy="91934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5051" y="2991860"/>
            <a:ext cx="1850569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5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585953" y="1569176"/>
            <a:ext cx="1649314" cy="1143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84980" y="3424057"/>
            <a:ext cx="1853021" cy="919343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204680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8390810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57200"/>
            <a:ext cx="1430245" cy="38862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010" y="457200"/>
            <a:ext cx="4308022" cy="3886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7036438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20417F6A-E5E9-40C6-90E7-8FA91A4EFB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0" name="Title 89">
            <a:extLst>
              <a:ext uri="{FF2B5EF4-FFF2-40B4-BE49-F238E27FC236}">
                <a16:creationId xmlns:a16="http://schemas.microsoft.com/office/drawing/2014/main" id="{2073059D-3A3A-409A-B0C4-2EAAB8B47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3080" y="973179"/>
            <a:ext cx="3486750" cy="319714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7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4428194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4961FCD-DBD6-4C3B-BCFE-5D81E9C45B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42227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35F59D21-816B-4CEF-827C-780C8336D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985" y="4129206"/>
            <a:ext cx="5624593" cy="830997"/>
          </a:xfrm>
        </p:spPr>
        <p:txBody>
          <a:bodyPr anchor="t">
            <a:noAutofit/>
          </a:bodyPr>
          <a:lstStyle>
            <a:lvl1pPr algn="ctr"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3459DBE-C7D6-4A28-A821-1A172751E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52" y="3770314"/>
            <a:ext cx="5538017" cy="3587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57175" indent="0">
              <a:buNone/>
              <a:defRPr sz="1800">
                <a:latin typeface="+mj-lt"/>
              </a:defRPr>
            </a:lvl2pPr>
            <a:lvl3pPr marL="514350" indent="0">
              <a:buNone/>
              <a:defRPr sz="1800">
                <a:latin typeface="+mj-lt"/>
              </a:defRPr>
            </a:lvl3pPr>
            <a:lvl4pPr marL="771525" indent="0">
              <a:buNone/>
              <a:defRPr sz="1800">
                <a:latin typeface="+mj-lt"/>
              </a:defRPr>
            </a:lvl4pPr>
            <a:lvl5pPr marL="10287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3118356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6068" y="2314324"/>
            <a:ext cx="6180081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42950"/>
            <a:ext cx="5992314" cy="1128633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4" y="1871583"/>
            <a:ext cx="5992314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28869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6070" y="449794"/>
            <a:ext cx="6179030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4" y="1671003"/>
            <a:ext cx="5992314" cy="27230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0917897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9485" y="3856480"/>
            <a:ext cx="6179030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77430"/>
            <a:ext cx="5992313" cy="1128633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5992313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4796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6070" y="449794"/>
            <a:ext cx="6179030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2"/>
            <a:ext cx="2924645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7461" y="1671003"/>
            <a:ext cx="2930747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064292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ChangeAspect="1"/>
          </p:cNvSpPr>
          <p:nvPr/>
        </p:nvSpPr>
        <p:spPr>
          <a:xfrm>
            <a:off x="336070" y="449794"/>
            <a:ext cx="6179030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4" y="1671002"/>
            <a:ext cx="2695125" cy="432197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5" y="2194539"/>
            <a:ext cx="292464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26982" y="1671002"/>
            <a:ext cx="2701226" cy="432197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97461" y="2194539"/>
            <a:ext cx="2930747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55940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7B294CB3-8E33-4D77-AB85-3864C196B1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5234" y="156343"/>
            <a:ext cx="5208056" cy="33848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65A8721D-CF60-4930-B0D7-928CAE1C4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3828979"/>
            <a:ext cx="5161547" cy="718239"/>
          </a:xfrm>
        </p:spPr>
        <p:txBody>
          <a:bodyPr>
            <a:noAutofit/>
          </a:bodyPr>
          <a:lstStyle>
            <a:lvl1pPr algn="r">
              <a:defRPr sz="3300">
                <a:solidFill>
                  <a:schemeClr val="accent3">
                    <a:lumMod val="50000"/>
                  </a:schemeClr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126197A5-9EC5-43BC-9926-F23D28288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710" y="156343"/>
            <a:ext cx="1046747" cy="4799832"/>
          </a:xfrm>
        </p:spPr>
        <p:txBody>
          <a:bodyPr vert="vert270" anchor="ctr">
            <a:noAutofit/>
          </a:bodyPr>
          <a:lstStyle>
            <a:lvl1pPr marL="0" indent="0" algn="ctr">
              <a:buNone/>
              <a:defRPr sz="495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1pPr>
            <a:lvl2pPr marL="257175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2pPr>
            <a:lvl3pPr marL="514350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3pPr>
            <a:lvl4pPr marL="771525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4pPr>
            <a:lvl5pPr marL="1028700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1E9363D5-F4DF-4920-8EF3-3637EA380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4487334"/>
            <a:ext cx="5161547" cy="537478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257175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514350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771525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028700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602893075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/>
        </p:nvSpPr>
        <p:spPr>
          <a:xfrm>
            <a:off x="336070" y="449794"/>
            <a:ext cx="6179030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54857814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209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9485" y="3856480"/>
            <a:ext cx="617903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014" y="3946722"/>
            <a:ext cx="2652469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799" y="450900"/>
            <a:ext cx="618030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29213" y="3946722"/>
            <a:ext cx="3198995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87167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520042"/>
            <a:ext cx="5992314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070" y="449794"/>
            <a:ext cx="6179030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5"/>
            <a:ext cx="5992314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9502047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6070" y="449794"/>
            <a:ext cx="6179030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105560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972051" y="449794"/>
            <a:ext cx="1543049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1" y="506794"/>
            <a:ext cx="1127342" cy="38873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35894" y="506794"/>
            <a:ext cx="4441657" cy="388730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58941" y="4467102"/>
            <a:ext cx="710754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8"/>
            <a:ext cx="4441657" cy="27384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87850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C1FEB948-3417-44D1-9B30-BA6F20F2B3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4" name="Title 103">
            <a:extLst>
              <a:ext uri="{FF2B5EF4-FFF2-40B4-BE49-F238E27FC236}">
                <a16:creationId xmlns:a16="http://schemas.microsoft.com/office/drawing/2014/main" id="{218F7346-A718-4A9E-A28E-60813CD9E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1836756"/>
            <a:ext cx="5915025" cy="2234305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92369481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4961FCD-DBD6-4C3B-BCFE-5D81E9C45B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42227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35F59D21-816B-4CEF-827C-780C8336D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985" y="4129206"/>
            <a:ext cx="5624593" cy="830997"/>
          </a:xfrm>
        </p:spPr>
        <p:txBody>
          <a:bodyPr anchor="t">
            <a:noAutofit/>
          </a:bodyPr>
          <a:lstStyle>
            <a:lvl1pPr algn="ctr"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3459DBE-C7D6-4A28-A821-1A172751E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52" y="3770314"/>
            <a:ext cx="5538017" cy="3587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57175" indent="0">
              <a:buNone/>
              <a:defRPr sz="1800">
                <a:latin typeface="+mj-lt"/>
              </a:defRPr>
            </a:lvl2pPr>
            <a:lvl3pPr marL="514350" indent="0">
              <a:buNone/>
              <a:defRPr sz="1800">
                <a:latin typeface="+mj-lt"/>
              </a:defRPr>
            </a:lvl3pPr>
            <a:lvl4pPr marL="771525" indent="0">
              <a:buNone/>
              <a:defRPr sz="1800">
                <a:latin typeface="+mj-lt"/>
              </a:defRPr>
            </a:lvl4pPr>
            <a:lvl5pPr marL="10287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5954136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7259" y="1341340"/>
            <a:ext cx="4703192" cy="1573670"/>
          </a:xfrm>
        </p:spPr>
        <p:txBody>
          <a:bodyPr anchor="b">
            <a:noAutofit/>
          </a:bodyPr>
          <a:lstStyle>
            <a:lvl1pPr algn="ctr">
              <a:defRPr sz="45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448" y="2967210"/>
            <a:ext cx="3842816" cy="814678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3483" y="4840039"/>
            <a:ext cx="904469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31" y="4840039"/>
            <a:ext cx="3950650" cy="303461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29760" y="4840039"/>
            <a:ext cx="897914" cy="30346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grpSp>
        <p:nvGrpSpPr>
          <p:cNvPr id="8" name="Group 7"/>
          <p:cNvGrpSpPr/>
          <p:nvPr/>
        </p:nvGrpSpPr>
        <p:grpSpPr>
          <a:xfrm>
            <a:off x="423483" y="558352"/>
            <a:ext cx="6004192" cy="4012253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108124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0785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2279AD31-9CED-47C3-9B5B-F4262502DF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29878" y="217488"/>
            <a:ext cx="4947920" cy="332749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6" name="Title 65">
            <a:extLst>
              <a:ext uri="{FF2B5EF4-FFF2-40B4-BE49-F238E27FC236}">
                <a16:creationId xmlns:a16="http://schemas.microsoft.com/office/drawing/2014/main" id="{88FEF0FD-2629-4BDC-AF76-8A0555498B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390" y="2997642"/>
            <a:ext cx="4948408" cy="1034094"/>
          </a:xfrm>
        </p:spPr>
        <p:txBody>
          <a:bodyPr>
            <a:normAutofit/>
          </a:bodyPr>
          <a:lstStyle>
            <a:lvl1pPr algn="ctr">
              <a:defRPr sz="2700">
                <a:latin typeface="Sitka Banner" panose="02000505000000020004" pitchFamily="2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014A6709-C10C-4231-A67B-28EB228387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3867" y="4546601"/>
            <a:ext cx="6070266" cy="605683"/>
          </a:xfrm>
        </p:spPr>
        <p:txBody>
          <a:bodyPr anchor="ctr">
            <a:noAutofit/>
          </a:bodyPr>
          <a:lstStyle>
            <a:lvl1pPr marL="0" indent="0" algn="ctr">
              <a:buNone/>
              <a:defRPr sz="21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257175" indent="0" algn="ctr">
              <a:buNone/>
              <a:defRPr sz="21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514350" indent="0" algn="ctr">
              <a:buNone/>
              <a:defRPr sz="21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771525" indent="0" algn="ctr">
              <a:buNone/>
              <a:defRPr sz="21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028700" indent="0" algn="ctr">
              <a:buNone/>
              <a:defRPr sz="21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795339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27" y="976021"/>
            <a:ext cx="5407296" cy="2139553"/>
          </a:xfrm>
        </p:spPr>
        <p:txBody>
          <a:bodyPr anchor="b">
            <a:normAutofit/>
          </a:bodyPr>
          <a:lstStyle>
            <a:lvl1pPr algn="r">
              <a:defRPr sz="45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0327" y="3162246"/>
            <a:ext cx="5407296" cy="857493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1350">
                <a:solidFill>
                  <a:schemeClr val="tx2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5636" y="4840039"/>
            <a:ext cx="912605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676" y="4840039"/>
            <a:ext cx="3950650" cy="303461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529760" y="4840039"/>
            <a:ext cx="897914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7" name="Freeform 6"/>
          <p:cNvSpPr/>
          <p:nvPr/>
        </p:nvSpPr>
        <p:spPr bwMode="auto">
          <a:xfrm>
            <a:off x="4585479" y="1264239"/>
            <a:ext cx="1842195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4585479" y="1264239"/>
            <a:ext cx="1842195" cy="3306366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3605434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1714500"/>
            <a:ext cx="2501880" cy="268605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70539" y="1714500"/>
            <a:ext cx="2501880" cy="268605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613100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514350"/>
            <a:ext cx="5400675" cy="11144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525" y="1755173"/>
            <a:ext cx="2501880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526" y="2478906"/>
            <a:ext cx="2501879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70320" y="1762316"/>
            <a:ext cx="2501880" cy="617934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chemeClr val="tx2"/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70320" y="2478906"/>
            <a:ext cx="2501880" cy="1921645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801152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13507636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4715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298323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514350"/>
            <a:ext cx="2168843" cy="1618413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3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9011" y="514351"/>
            <a:ext cx="2931795" cy="3881438"/>
          </a:xfrm>
        </p:spPr>
        <p:txBody>
          <a:bodyPr/>
          <a:lstStyle>
            <a:lvl1pPr>
              <a:defRPr sz="1125"/>
            </a:lvl1pPr>
            <a:lvl2pPr>
              <a:defRPr sz="1125"/>
            </a:lvl2pPr>
            <a:lvl3pPr>
              <a:defRPr sz="1013"/>
            </a:lvl3pPr>
            <a:lvl4pPr>
              <a:defRPr sz="1013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4" y="2142258"/>
            <a:ext cx="2168843" cy="2258292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7194" y="4840039"/>
            <a:ext cx="677572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40844" y="4840039"/>
            <a:ext cx="1335192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59267" y="4840039"/>
            <a:ext cx="897914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/>
          <p:cNvSpPr/>
          <p:nvPr/>
        </p:nvSpPr>
        <p:spPr>
          <a:xfrm>
            <a:off x="2983230" y="282"/>
            <a:ext cx="1285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2983230" y="282"/>
            <a:ext cx="1285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6756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282"/>
            <a:ext cx="2983230" cy="51432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514350"/>
            <a:ext cx="2168843" cy="1618413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11817" y="1"/>
            <a:ext cx="3746183" cy="5143499"/>
          </a:xfrm>
        </p:spPr>
        <p:txBody>
          <a:bodyPr anchor="t">
            <a:normAutofit/>
          </a:bodyPr>
          <a:lstStyle>
            <a:lvl1pPr marL="0" indent="0">
              <a:buNone/>
              <a:defRPr sz="1125"/>
            </a:lvl1pPr>
            <a:lvl2pPr marL="257175" indent="0">
              <a:buNone/>
              <a:defRPr sz="1125"/>
            </a:lvl2pPr>
            <a:lvl3pPr marL="514350" indent="0">
              <a:buNone/>
              <a:defRPr sz="1125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7194" y="2141976"/>
            <a:ext cx="2168843" cy="2258574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125"/>
              </a:spcAft>
              <a:buNone/>
              <a:defRPr sz="12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07194" y="4840039"/>
            <a:ext cx="677572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40844" y="4840039"/>
            <a:ext cx="1335192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559267" y="4840039"/>
            <a:ext cx="897914" cy="30346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/>
          <p:cNvSpPr/>
          <p:nvPr/>
        </p:nvSpPr>
        <p:spPr>
          <a:xfrm>
            <a:off x="2983230" y="282"/>
            <a:ext cx="1285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2983230" y="282"/>
            <a:ext cx="1285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591212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1721645"/>
            <a:ext cx="5400675" cy="26789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2758763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60598" y="468117"/>
            <a:ext cx="1118213" cy="39324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468117"/>
            <a:ext cx="4293394" cy="39324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46192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20417F6A-E5E9-40C6-90E7-8FA91A4EFB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0" name="Title 89">
            <a:extLst>
              <a:ext uri="{FF2B5EF4-FFF2-40B4-BE49-F238E27FC236}">
                <a16:creationId xmlns:a16="http://schemas.microsoft.com/office/drawing/2014/main" id="{2073059D-3A3A-409A-B0C4-2EAAB8B47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3080" y="973179"/>
            <a:ext cx="3486750" cy="319714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7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13320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5D9BE3F6-F54A-4E6F-A85E-F690EC700C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6858000" cy="283051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3" name="Title 82">
            <a:extLst>
              <a:ext uri="{FF2B5EF4-FFF2-40B4-BE49-F238E27FC236}">
                <a16:creationId xmlns:a16="http://schemas.microsoft.com/office/drawing/2014/main" id="{527F92B2-FEAE-4F11-AD59-C33433CA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60" y="2830513"/>
            <a:ext cx="5231481" cy="1666654"/>
          </a:xfrm>
        </p:spPr>
        <p:txBody>
          <a:bodyPr>
            <a:normAutofit/>
          </a:bodyPr>
          <a:lstStyle>
            <a:lvl1pPr algn="ctr">
              <a:defRPr sz="2100">
                <a:latin typeface="Bell MT" panose="020205030603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019B9-D5B5-47C2-907E-B2E627F400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7351" y="4563533"/>
            <a:ext cx="3575447" cy="395817"/>
          </a:xfrm>
        </p:spPr>
        <p:txBody>
          <a:bodyPr>
            <a:noAutofit/>
          </a:bodyPr>
          <a:lstStyle>
            <a:lvl1pPr marL="0" indent="0" algn="ctr">
              <a:buNone/>
              <a:defRPr sz="1500"/>
            </a:lvl1pPr>
            <a:lvl2pPr marL="257175" indent="0">
              <a:buNone/>
              <a:defRPr sz="1500"/>
            </a:lvl2pPr>
            <a:lvl3pPr marL="514350" indent="0">
              <a:buNone/>
              <a:defRPr sz="1500"/>
            </a:lvl3pPr>
            <a:lvl4pPr marL="771525" indent="0">
              <a:buNone/>
              <a:defRPr sz="1500"/>
            </a:lvl4pPr>
            <a:lvl5pPr marL="1028700" indent="0">
              <a:buNone/>
              <a:defRPr sz="1500"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72669978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4961FCD-DBD6-4C3B-BCFE-5D81E9C45B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42227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35F59D21-816B-4CEF-827C-780C8336D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985" y="4129206"/>
            <a:ext cx="5624593" cy="830997"/>
          </a:xfrm>
        </p:spPr>
        <p:txBody>
          <a:bodyPr anchor="t">
            <a:noAutofit/>
          </a:bodyPr>
          <a:lstStyle>
            <a:lvl1pPr algn="ctr"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3459DBE-C7D6-4A28-A821-1A172751E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52" y="3770314"/>
            <a:ext cx="5538017" cy="3587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57175" indent="0">
              <a:buNone/>
              <a:defRPr sz="1800">
                <a:latin typeface="+mj-lt"/>
              </a:defRPr>
            </a:lvl2pPr>
            <a:lvl3pPr marL="514350" indent="0">
              <a:buNone/>
              <a:defRPr sz="1800">
                <a:latin typeface="+mj-lt"/>
              </a:defRPr>
            </a:lvl3pPr>
            <a:lvl4pPr marL="771525" indent="0">
              <a:buNone/>
              <a:defRPr sz="1800">
                <a:latin typeface="+mj-lt"/>
              </a:defRPr>
            </a:lvl4pPr>
            <a:lvl5pPr marL="10287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99521668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C1FEB948-3417-44D1-9B30-BA6F20F2B3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4" name="Title 103">
            <a:extLst>
              <a:ext uri="{FF2B5EF4-FFF2-40B4-BE49-F238E27FC236}">
                <a16:creationId xmlns:a16="http://schemas.microsoft.com/office/drawing/2014/main" id="{218F7346-A718-4A9E-A28E-60813CD9E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1836756"/>
            <a:ext cx="5915025" cy="2234305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2264334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 title="Page Number Shape"/>
          <p:cNvSpPr/>
          <p:nvPr/>
        </p:nvSpPr>
        <p:spPr bwMode="auto">
          <a:xfrm>
            <a:off x="6552009" y="891903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514" y="857471"/>
            <a:ext cx="3956829" cy="3201724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435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514" y="4153445"/>
            <a:ext cx="3956829" cy="529766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350" b="0" i="1" baseline="0">
                <a:solidFill>
                  <a:schemeClr val="tx2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514" y="4735831"/>
            <a:ext cx="898100" cy="273844"/>
          </a:xfrm>
        </p:spPr>
        <p:txBody>
          <a:bodyPr/>
          <a:lstStyle>
            <a:lvl1pPr algn="l">
              <a:defRPr sz="675">
                <a:solidFill>
                  <a:schemeClr val="tx2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87833" y="4735831"/>
            <a:ext cx="2881509" cy="273844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010" y="1062163"/>
            <a:ext cx="305990" cy="273844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5293" y="942975"/>
            <a:ext cx="0" cy="4200525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5293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802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857263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 title="Page Number Shape"/>
          <p:cNvSpPr/>
          <p:nvPr/>
        </p:nvSpPr>
        <p:spPr bwMode="auto">
          <a:xfrm>
            <a:off x="6552009" y="1045311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567" y="1928793"/>
            <a:ext cx="4666868" cy="246461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435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566" y="1045311"/>
            <a:ext cx="4725804" cy="614363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350" b="0" i="1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17913" y="4735830"/>
            <a:ext cx="898100" cy="273844"/>
          </a:xfrm>
        </p:spPr>
        <p:txBody>
          <a:bodyPr/>
          <a:lstStyle>
            <a:lvl1pPr>
              <a:defRPr sz="675">
                <a:solidFill>
                  <a:schemeClr val="accent1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5566" y="4735831"/>
            <a:ext cx="3645128" cy="273844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010" y="1215571"/>
            <a:ext cx="305990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" y="4633625"/>
            <a:ext cx="5762434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" y="4633625"/>
            <a:ext cx="57624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692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4650" y="405471"/>
            <a:ext cx="3514725" cy="1866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4650" y="2784350"/>
            <a:ext cx="3514725" cy="1861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5908609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18338"/>
            <a:ext cx="2155127" cy="37170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18549"/>
            <a:ext cx="3518154" cy="684909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4650" y="1144592"/>
            <a:ext cx="3518154" cy="13136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4650" y="2775622"/>
            <a:ext cx="3518154" cy="685319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4650" y="3502074"/>
            <a:ext cx="3518154" cy="131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050497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7264030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533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16609"/>
            <a:ext cx="2159312" cy="1440767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2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4650" y="423110"/>
            <a:ext cx="3514725" cy="4216983"/>
          </a:xfrm>
        </p:spPr>
        <p:txBody>
          <a:bodyPr/>
          <a:lstStyle>
            <a:lvl1pPr>
              <a:lnSpc>
                <a:spcPct val="112000"/>
              </a:lnSpc>
              <a:defRPr sz="1500"/>
            </a:lvl1pPr>
            <a:lvl2pPr>
              <a:lnSpc>
                <a:spcPct val="112000"/>
              </a:lnSpc>
              <a:defRPr sz="135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050"/>
            </a:lvl4pPr>
            <a:lvl5pPr>
              <a:lnSpc>
                <a:spcPct val="112000"/>
              </a:lnSpc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625" y="1966135"/>
            <a:ext cx="2159312" cy="2429653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900"/>
              </a:spcBef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84220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20417F6A-E5E9-40C6-90E7-8FA91A4EFB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0" name="Title 89">
            <a:extLst>
              <a:ext uri="{FF2B5EF4-FFF2-40B4-BE49-F238E27FC236}">
                <a16:creationId xmlns:a16="http://schemas.microsoft.com/office/drawing/2014/main" id="{2073059D-3A3A-409A-B0C4-2EAAB8B47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3080" y="973179"/>
            <a:ext cx="3486750" cy="319714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7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17338129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6" y="417947"/>
            <a:ext cx="2161896" cy="143942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22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57512" y="1"/>
            <a:ext cx="3471863" cy="514349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626" y="1966134"/>
            <a:ext cx="2161896" cy="2427732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900"/>
              </a:spcBef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73662150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14651" y="480060"/>
            <a:ext cx="3514724" cy="4188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9181490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Page Number Shape"/>
          <p:cNvSpPr/>
          <p:nvPr/>
        </p:nvSpPr>
        <p:spPr bwMode="auto">
          <a:xfrm>
            <a:off x="6552009" y="4035435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94806" y="482198"/>
            <a:ext cx="1376252" cy="350858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2200"/>
            <a:ext cx="3977257" cy="35085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6605" y="4445349"/>
            <a:ext cx="2145857" cy="273844"/>
          </a:xfrm>
        </p:spPr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76605" y="4736963"/>
            <a:ext cx="2145857" cy="27384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010" y="4205695"/>
            <a:ext cx="305990" cy="273844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4649798"/>
            <a:ext cx="577125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" y="4649798"/>
            <a:ext cx="577125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2989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C1FEB948-3417-44D1-9B30-BA6F20F2B3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4" name="Title 103">
            <a:extLst>
              <a:ext uri="{FF2B5EF4-FFF2-40B4-BE49-F238E27FC236}">
                <a16:creationId xmlns:a16="http://schemas.microsoft.com/office/drawing/2014/main" id="{218F7346-A718-4A9E-A28E-60813CD9E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1836756"/>
            <a:ext cx="5915025" cy="2234305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76336412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7175" y="3720103"/>
            <a:ext cx="4371975" cy="1097280"/>
          </a:xfrm>
        </p:spPr>
        <p:txBody>
          <a:bodyPr anchor="ctr">
            <a:normAutofit/>
          </a:bodyPr>
          <a:lstStyle>
            <a:lvl1pPr algn="r">
              <a:defRPr sz="33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43463" y="3720103"/>
            <a:ext cx="1800225" cy="109728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717599" y="3948080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-1"/>
            <a:ext cx="6858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637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6879643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3720103"/>
            <a:ext cx="4371975" cy="1097280"/>
          </a:xfrm>
        </p:spPr>
        <p:txBody>
          <a:bodyPr anchor="ctr">
            <a:normAutofit/>
          </a:bodyPr>
          <a:lstStyle>
            <a:lvl1pPr algn="r">
              <a:defRPr sz="3300" b="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43463" y="3720103"/>
            <a:ext cx="1800225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6858000" cy="3429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/>
          <p:cNvCxnSpPr/>
          <p:nvPr/>
        </p:nvCxnSpPr>
        <p:spPr>
          <a:xfrm flipV="1">
            <a:off x="4717599" y="3948080"/>
            <a:ext cx="0" cy="6858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686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072" y="438912"/>
            <a:ext cx="5467541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6072" y="1714500"/>
            <a:ext cx="26746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8993" y="1714500"/>
            <a:ext cx="26746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6601032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576072" y="438912"/>
            <a:ext cx="5467541" cy="11247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72" y="1634727"/>
            <a:ext cx="267462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5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6072" y="2225841"/>
            <a:ext cx="267462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8993" y="1634727"/>
            <a:ext cx="2674620" cy="61722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165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marL="0" lvl="0" indent="0" algn="l" defTabSz="685800" rtl="0" eaLnBrk="1" latinLnBrk="0" hangingPunct="1">
              <a:lnSpc>
                <a:spcPct val="90000"/>
              </a:lnSpc>
              <a:spcBef>
                <a:spcPts val="135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68993" y="2225841"/>
            <a:ext cx="2674620" cy="25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2640302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0708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91315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DD34F49D-0126-46A2-9635-6142936C9EF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7" name="Title 96">
            <a:extLst>
              <a:ext uri="{FF2B5EF4-FFF2-40B4-BE49-F238E27FC236}">
                <a16:creationId xmlns:a16="http://schemas.microsoft.com/office/drawing/2014/main" id="{82A14B5D-982B-49AC-AE33-DC229C9EE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510" y="1956021"/>
            <a:ext cx="2778982" cy="1773141"/>
          </a:xfrm>
        </p:spPr>
        <p:txBody>
          <a:bodyPr>
            <a:normAutofit/>
          </a:bodyPr>
          <a:lstStyle>
            <a:lvl1pPr algn="ctr">
              <a:defRPr sz="2100">
                <a:solidFill>
                  <a:schemeClr val="accent5">
                    <a:lumMod val="60000"/>
                    <a:lumOff val="40000"/>
                  </a:schemeClr>
                </a:solidFill>
                <a:latin typeface="Bell MT" panose="02020503060305020303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456210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060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76072" y="353632"/>
            <a:ext cx="2468880" cy="130302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4687" y="617220"/>
            <a:ext cx="3194114" cy="3888486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2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6072" y="1693129"/>
            <a:ext cx="2468880" cy="2821721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450"/>
              </a:spcBef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98126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3720104"/>
            <a:ext cx="4371975" cy="1097280"/>
          </a:xfrm>
        </p:spPr>
        <p:txBody>
          <a:bodyPr anchor="ctr">
            <a:normAutofit/>
          </a:bodyPr>
          <a:lstStyle>
            <a:lvl1pPr algn="r">
              <a:defRPr sz="33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6856286" cy="3429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43463" y="3720104"/>
            <a:ext cx="1800225" cy="109728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717599" y="3948080"/>
            <a:ext cx="0" cy="6858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88286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703852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571500"/>
            <a:ext cx="1478756" cy="405765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7214" y="571500"/>
            <a:ext cx="4264819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5657850" y="130172"/>
            <a:ext cx="0" cy="51435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322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4961FCD-DBD6-4C3B-BCFE-5D81E9C45B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42227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35F59D21-816B-4CEF-827C-780C8336D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985" y="4129206"/>
            <a:ext cx="5624593" cy="830997"/>
          </a:xfrm>
        </p:spPr>
        <p:txBody>
          <a:bodyPr anchor="t">
            <a:noAutofit/>
          </a:bodyPr>
          <a:lstStyle>
            <a:lvl1pPr algn="ctr"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3459DBE-C7D6-4A28-A821-1A172751E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52" y="3770314"/>
            <a:ext cx="5538017" cy="3587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57175" indent="0">
              <a:buNone/>
              <a:defRPr sz="1800">
                <a:latin typeface="+mj-lt"/>
              </a:defRPr>
            </a:lvl2pPr>
            <a:lvl3pPr marL="514350" indent="0">
              <a:buNone/>
              <a:defRPr sz="1800">
                <a:latin typeface="+mj-lt"/>
              </a:defRPr>
            </a:lvl3pPr>
            <a:lvl4pPr marL="771525" indent="0">
              <a:buNone/>
              <a:defRPr sz="1800">
                <a:latin typeface="+mj-lt"/>
              </a:defRPr>
            </a:lvl4pPr>
            <a:lvl5pPr marL="10287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4342553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6858000" cy="51435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1450" y="1358898"/>
            <a:ext cx="3981650" cy="1136650"/>
          </a:xfrm>
        </p:spPr>
        <p:txBody>
          <a:bodyPr anchor="b">
            <a:noAutofit/>
          </a:bodyPr>
          <a:lstStyle>
            <a:lvl1pPr algn="ct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450" y="2698746"/>
            <a:ext cx="3981650" cy="1033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49063" y="3790952"/>
            <a:ext cx="504957" cy="209550"/>
          </a:xfrm>
        </p:spPr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1451" y="3790952"/>
            <a:ext cx="3048645" cy="20955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988" y="3790952"/>
            <a:ext cx="310112" cy="209550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14869" y="2603497"/>
            <a:ext cx="383481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703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958850" y="1766002"/>
            <a:ext cx="494665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2965808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849" y="1231060"/>
            <a:ext cx="4946651" cy="1366886"/>
          </a:xfrm>
        </p:spPr>
        <p:txBody>
          <a:bodyPr anchor="b">
            <a:normAutofit/>
          </a:bodyPr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8849" y="2801145"/>
            <a:ext cx="4946651" cy="81751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8850" y="2699544"/>
            <a:ext cx="494665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5328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958849" y="1767195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686503"/>
            <a:ext cx="5099051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2650" y="1865376"/>
            <a:ext cx="2503170" cy="25854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3864" y="1865376"/>
            <a:ext cx="2503170" cy="25854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471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C1FEB948-3417-44D1-9B30-BA6F20F2B3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4" name="Title 103">
            <a:extLst>
              <a:ext uri="{FF2B5EF4-FFF2-40B4-BE49-F238E27FC236}">
                <a16:creationId xmlns:a16="http://schemas.microsoft.com/office/drawing/2014/main" id="{218F7346-A718-4A9E-A28E-60813CD9E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1836756"/>
            <a:ext cx="5915025" cy="2234305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20539624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1" y="1993900"/>
            <a:ext cx="250317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2651" y="2432447"/>
            <a:ext cx="2503170" cy="202996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1374" y="1993900"/>
            <a:ext cx="250317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1374" y="2432447"/>
            <a:ext cx="2503170" cy="202996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58849" y="1766002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420010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686503"/>
            <a:ext cx="5099051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58849" y="1766002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761636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005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8" y="1041401"/>
            <a:ext cx="1902599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0047" y="736600"/>
            <a:ext cx="2891654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8" y="2273299"/>
            <a:ext cx="1902599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58849" y="2184400"/>
            <a:ext cx="17501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3332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1412874"/>
            <a:ext cx="2724152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03" y="774700"/>
            <a:ext cx="2197097" cy="35941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9" y="2441574"/>
            <a:ext cx="2724151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3367078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3611561"/>
            <a:ext cx="5099051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9695" y="774700"/>
            <a:ext cx="5318612" cy="252095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9" y="4036615"/>
            <a:ext cx="5099051" cy="37028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159639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680155"/>
            <a:ext cx="5099051" cy="2323395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3206749"/>
            <a:ext cx="5099052" cy="12001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58849" y="3105149"/>
            <a:ext cx="495481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815693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750" y="736599"/>
            <a:ext cx="4800188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00150" y="2514600"/>
            <a:ext cx="4419599" cy="4889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7" y="3257551"/>
            <a:ext cx="5099054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637477" y="679022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25128" y="2120903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58849" y="3105149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591394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52" y="2481436"/>
            <a:ext cx="5099046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1" y="3583036"/>
            <a:ext cx="5099048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5796784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62" y="736599"/>
            <a:ext cx="4743876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882651" y="2729484"/>
            <a:ext cx="5099048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3397250"/>
            <a:ext cx="5099052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Box 11"/>
          <p:cNvSpPr txBox="1"/>
          <p:nvPr/>
        </p:nvSpPr>
        <p:spPr>
          <a:xfrm>
            <a:off x="658546" y="672671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7348" y="1955796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58849" y="2571750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9976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77083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736599"/>
            <a:ext cx="5099051" cy="1720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4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882651" y="2674620"/>
            <a:ext cx="5099048" cy="67894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3352801"/>
            <a:ext cx="5099051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58852" y="2571750"/>
            <a:ext cx="495481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192385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2649" y="1867602"/>
            <a:ext cx="5099052" cy="25393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58850" y="1766002"/>
            <a:ext cx="495481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607331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67500" y="680155"/>
            <a:ext cx="1214198" cy="37267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2651" y="680155"/>
            <a:ext cx="3686632" cy="372674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684134" y="680155"/>
            <a:ext cx="0" cy="372674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31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20417F6A-E5E9-40C6-90E7-8FA91A4EFB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0" name="Title 89">
            <a:extLst>
              <a:ext uri="{FF2B5EF4-FFF2-40B4-BE49-F238E27FC236}">
                <a16:creationId xmlns:a16="http://schemas.microsoft.com/office/drawing/2014/main" id="{2073059D-3A3A-409A-B0C4-2EAAB8B47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3080" y="973179"/>
            <a:ext cx="3486750" cy="319714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7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53687838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1450" y="1358898"/>
            <a:ext cx="3981650" cy="1136650"/>
          </a:xfrm>
        </p:spPr>
        <p:txBody>
          <a:bodyPr anchor="b">
            <a:noAutofit/>
          </a:bodyPr>
          <a:lstStyle>
            <a:lvl1pPr algn="ct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450" y="2698746"/>
            <a:ext cx="3981650" cy="1033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49063" y="3790952"/>
            <a:ext cx="504957" cy="209550"/>
          </a:xfrm>
        </p:spPr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1451" y="3790952"/>
            <a:ext cx="3048645" cy="20955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988" y="3790952"/>
            <a:ext cx="310112" cy="209550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14869" y="2603497"/>
            <a:ext cx="383481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0138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958850" y="1766002"/>
            <a:ext cx="494665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2905017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849" y="1231060"/>
            <a:ext cx="4946651" cy="1366886"/>
          </a:xfrm>
        </p:spPr>
        <p:txBody>
          <a:bodyPr anchor="b">
            <a:normAutofit/>
          </a:bodyPr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8849" y="2801145"/>
            <a:ext cx="4946651" cy="81751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8850" y="2699544"/>
            <a:ext cx="494665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93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958849" y="1767195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4682" y="1865376"/>
            <a:ext cx="2503170" cy="25854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3864" y="1865376"/>
            <a:ext cx="2503170" cy="25854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8523778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1" y="1993900"/>
            <a:ext cx="250317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2651" y="2432447"/>
            <a:ext cx="2503170" cy="202996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1374" y="1993900"/>
            <a:ext cx="250317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1374" y="2432447"/>
            <a:ext cx="2503170" cy="202996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58849" y="1766002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92478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686503"/>
            <a:ext cx="5099051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58849" y="1766002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882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4944" y="975590"/>
            <a:ext cx="4888112" cy="1881910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4944" y="2914651"/>
            <a:ext cx="4888112" cy="10286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18707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209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8" y="1041401"/>
            <a:ext cx="1902599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0047" y="736600"/>
            <a:ext cx="2891654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8" y="2273299"/>
            <a:ext cx="1902599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58849" y="2184400"/>
            <a:ext cx="17501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63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1412874"/>
            <a:ext cx="2724152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02" y="774700"/>
            <a:ext cx="2197097" cy="35941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9" y="2441574"/>
            <a:ext cx="2724151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5153656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3611561"/>
            <a:ext cx="5099051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9695" y="774700"/>
            <a:ext cx="5318612" cy="252095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9" y="4036615"/>
            <a:ext cx="5099051" cy="37028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537514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680155"/>
            <a:ext cx="5099051" cy="2323395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3206749"/>
            <a:ext cx="5099052" cy="12001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58849" y="3105149"/>
            <a:ext cx="495481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26401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750" y="736599"/>
            <a:ext cx="4800188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00150" y="2514600"/>
            <a:ext cx="4419599" cy="4889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7" y="3257551"/>
            <a:ext cx="5099054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637477" y="679022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25128" y="2120903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58849" y="3105149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316515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52" y="2481436"/>
            <a:ext cx="5099046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1" y="3583036"/>
            <a:ext cx="5099048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936966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62" y="736599"/>
            <a:ext cx="4743876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882651" y="2729484"/>
            <a:ext cx="5099048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3397250"/>
            <a:ext cx="5099052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Box 11"/>
          <p:cNvSpPr txBox="1"/>
          <p:nvPr/>
        </p:nvSpPr>
        <p:spPr>
          <a:xfrm>
            <a:off x="658546" y="672671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7348" y="1955796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58849" y="2571750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982623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736599"/>
            <a:ext cx="5099051" cy="1720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4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882651" y="2674620"/>
            <a:ext cx="5099048" cy="67894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3352801"/>
            <a:ext cx="5099051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58852" y="2571750"/>
            <a:ext cx="495481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070972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2649" y="1867602"/>
            <a:ext cx="5099052" cy="25393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58850" y="1766002"/>
            <a:ext cx="495481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6180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3997" y="1775320"/>
            <a:ext cx="5829653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71199502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67500" y="680155"/>
            <a:ext cx="1214198" cy="37267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2651" y="680155"/>
            <a:ext cx="3686632" cy="372674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684134" y="680155"/>
            <a:ext cx="0" cy="372674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819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 title="Page Number Shape"/>
          <p:cNvSpPr/>
          <p:nvPr/>
        </p:nvSpPr>
        <p:spPr bwMode="auto">
          <a:xfrm>
            <a:off x="6552009" y="891903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514" y="857471"/>
            <a:ext cx="3956829" cy="3201724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435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514" y="4153445"/>
            <a:ext cx="3956829" cy="529766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1350" b="0" i="1" baseline="0">
                <a:solidFill>
                  <a:schemeClr val="tx2"/>
                </a:solidFill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2514" y="4735831"/>
            <a:ext cx="898100" cy="273844"/>
          </a:xfrm>
        </p:spPr>
        <p:txBody>
          <a:bodyPr/>
          <a:lstStyle>
            <a:lvl1pPr algn="l">
              <a:defRPr sz="675">
                <a:solidFill>
                  <a:schemeClr val="tx2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87833" y="4735831"/>
            <a:ext cx="2881509" cy="273844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010" y="1062163"/>
            <a:ext cx="305990" cy="273844"/>
          </a:xfrm>
        </p:spPr>
        <p:txBody>
          <a:bodyPr/>
          <a:lstStyle>
            <a:lvl1pPr algn="r">
              <a:defRPr>
                <a:solidFill>
                  <a:schemeClr val="accent1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35293" y="942975"/>
            <a:ext cx="0" cy="4200525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5293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995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838668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 title="Page Number Shape"/>
          <p:cNvSpPr/>
          <p:nvPr/>
        </p:nvSpPr>
        <p:spPr bwMode="auto">
          <a:xfrm>
            <a:off x="6552009" y="1045311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5567" y="1928793"/>
            <a:ext cx="4666868" cy="246461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4350" cap="all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5566" y="1045311"/>
            <a:ext cx="4725804" cy="614363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1350" b="0" i="1" baseline="0">
                <a:solidFill>
                  <a:schemeClr val="accent1"/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17913" y="4735830"/>
            <a:ext cx="898100" cy="273844"/>
          </a:xfrm>
        </p:spPr>
        <p:txBody>
          <a:bodyPr/>
          <a:lstStyle>
            <a:lvl1pPr>
              <a:defRPr sz="675">
                <a:solidFill>
                  <a:schemeClr val="accent1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5566" y="4735831"/>
            <a:ext cx="3645128" cy="273844"/>
          </a:xfrm>
        </p:spPr>
        <p:txBody>
          <a:bodyPr/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010" y="1215571"/>
            <a:ext cx="305990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" y="4633625"/>
            <a:ext cx="5762434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" y="4633625"/>
            <a:ext cx="5762434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8615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14650" y="405471"/>
            <a:ext cx="3514725" cy="18667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4650" y="2784350"/>
            <a:ext cx="3514725" cy="1861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82119113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18338"/>
            <a:ext cx="2155127" cy="37170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18549"/>
            <a:ext cx="3518154" cy="684909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18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4650" y="1144592"/>
            <a:ext cx="3518154" cy="13136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4650" y="2775622"/>
            <a:ext cx="3518154" cy="685319"/>
          </a:xfrm>
        </p:spPr>
        <p:txBody>
          <a:bodyPr anchor="b">
            <a:normAutofit/>
          </a:bodyPr>
          <a:lstStyle>
            <a:lvl1pPr marL="0" indent="0">
              <a:buNone/>
              <a:defRPr sz="18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4650" y="3502074"/>
            <a:ext cx="3518154" cy="1314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0022389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20952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750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16609"/>
            <a:ext cx="2159312" cy="1440767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22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4650" y="423110"/>
            <a:ext cx="3514725" cy="4216983"/>
          </a:xfrm>
        </p:spPr>
        <p:txBody>
          <a:bodyPr/>
          <a:lstStyle>
            <a:lvl1pPr>
              <a:lnSpc>
                <a:spcPct val="112000"/>
              </a:lnSpc>
              <a:defRPr sz="1500"/>
            </a:lvl1pPr>
            <a:lvl2pPr>
              <a:lnSpc>
                <a:spcPct val="112000"/>
              </a:lnSpc>
              <a:defRPr sz="1350"/>
            </a:lvl2pPr>
            <a:lvl3pPr>
              <a:lnSpc>
                <a:spcPct val="112000"/>
              </a:lnSpc>
              <a:defRPr sz="1200"/>
            </a:lvl3pPr>
            <a:lvl4pPr>
              <a:lnSpc>
                <a:spcPct val="112000"/>
              </a:lnSpc>
              <a:defRPr sz="1050"/>
            </a:lvl4pPr>
            <a:lvl5pPr>
              <a:lnSpc>
                <a:spcPct val="112000"/>
              </a:lnSpc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625" y="1966135"/>
            <a:ext cx="2159312" cy="2429653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900"/>
              </a:spcBef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43210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6" y="417947"/>
            <a:ext cx="2161896" cy="143942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22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57512" y="1"/>
            <a:ext cx="3471863" cy="5143499"/>
          </a:xfrm>
        </p:spPr>
        <p:txBody>
          <a:bodyPr anchor="t"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8626" y="1966134"/>
            <a:ext cx="2161896" cy="2427732"/>
          </a:xfrm>
        </p:spPr>
        <p:txBody>
          <a:bodyPr>
            <a:normAutofit/>
          </a:bodyPr>
          <a:lstStyle>
            <a:lvl1pPr marL="0" indent="0" algn="r">
              <a:lnSpc>
                <a:spcPct val="125000"/>
              </a:lnSpc>
              <a:spcBef>
                <a:spcPts val="900"/>
              </a:spcBef>
              <a:buNone/>
              <a:defRPr sz="105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174655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998" y="621424"/>
            <a:ext cx="5822861" cy="2052614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998" y="2743094"/>
            <a:ext cx="5822861" cy="1026137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8401162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14651" y="480060"/>
            <a:ext cx="3514724" cy="4188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1804516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Page Number Shape"/>
          <p:cNvSpPr/>
          <p:nvPr/>
        </p:nvSpPr>
        <p:spPr bwMode="auto">
          <a:xfrm>
            <a:off x="6552009" y="4035435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94806" y="482198"/>
            <a:ext cx="1376252" cy="3508580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2200"/>
            <a:ext cx="3977257" cy="35085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76605" y="4445349"/>
            <a:ext cx="2145857" cy="273844"/>
          </a:xfrm>
        </p:spPr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76605" y="4736963"/>
            <a:ext cx="2145857" cy="27384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010" y="4205695"/>
            <a:ext cx="305990" cy="273844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" y="4649798"/>
            <a:ext cx="577125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" y="4649798"/>
            <a:ext cx="5771256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227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4842">
          <p15:clr>
            <a:srgbClr val="FBAE40"/>
          </p15:clr>
        </p15:guide>
        <p15:guide id="1" pos="6456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4961FCD-DBD6-4C3B-BCFE-5D81E9C45B0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42227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7" name="Title 26">
            <a:extLst>
              <a:ext uri="{FF2B5EF4-FFF2-40B4-BE49-F238E27FC236}">
                <a16:creationId xmlns:a16="http://schemas.microsoft.com/office/drawing/2014/main" id="{35F59D21-816B-4CEF-827C-780C8336D5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985" y="4129206"/>
            <a:ext cx="5624593" cy="830997"/>
          </a:xfrm>
        </p:spPr>
        <p:txBody>
          <a:bodyPr anchor="t">
            <a:noAutofit/>
          </a:bodyPr>
          <a:lstStyle>
            <a:lvl1pPr algn="ctr">
              <a:defRPr sz="360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53459DBE-C7D6-4A28-A821-1A172751E1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7052" y="3770314"/>
            <a:ext cx="5538017" cy="358775"/>
          </a:xfrm>
        </p:spPr>
        <p:txBody>
          <a:bodyPr>
            <a:noAutofit/>
          </a:bodyPr>
          <a:lstStyle>
            <a:lvl1pPr marL="0" indent="0">
              <a:buNone/>
              <a:defRPr sz="1800">
                <a:latin typeface="+mj-lt"/>
              </a:defRPr>
            </a:lvl1pPr>
            <a:lvl2pPr marL="257175" indent="0">
              <a:buNone/>
              <a:defRPr sz="1800">
                <a:latin typeface="+mj-lt"/>
              </a:defRPr>
            </a:lvl2pPr>
            <a:lvl3pPr marL="514350" indent="0">
              <a:buNone/>
              <a:defRPr sz="1800">
                <a:latin typeface="+mj-lt"/>
              </a:defRPr>
            </a:lvl3pPr>
            <a:lvl4pPr marL="771525" indent="0">
              <a:buNone/>
              <a:defRPr sz="1800">
                <a:latin typeface="+mj-lt"/>
              </a:defRPr>
            </a:lvl4pPr>
            <a:lvl5pPr marL="10287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66828982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7B294CB3-8E33-4D77-AB85-3864C196B1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5234" y="156343"/>
            <a:ext cx="5208056" cy="33848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65A8721D-CF60-4930-B0D7-928CAE1C4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3828979"/>
            <a:ext cx="5161547" cy="718239"/>
          </a:xfrm>
        </p:spPr>
        <p:txBody>
          <a:bodyPr>
            <a:noAutofit/>
          </a:bodyPr>
          <a:lstStyle>
            <a:lvl1pPr algn="r">
              <a:defRPr sz="3300">
                <a:solidFill>
                  <a:schemeClr val="accent3">
                    <a:lumMod val="50000"/>
                  </a:schemeClr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126197A5-9EC5-43BC-9926-F23D28288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710" y="156343"/>
            <a:ext cx="1046747" cy="4799832"/>
          </a:xfrm>
        </p:spPr>
        <p:txBody>
          <a:bodyPr vert="vert270" anchor="ctr">
            <a:noAutofit/>
          </a:bodyPr>
          <a:lstStyle>
            <a:lvl1pPr marL="0" indent="0" algn="ctr">
              <a:buNone/>
              <a:defRPr sz="495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1pPr>
            <a:lvl2pPr marL="257175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2pPr>
            <a:lvl3pPr marL="514350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3pPr>
            <a:lvl4pPr marL="771525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4pPr>
            <a:lvl5pPr marL="1028700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1E9363D5-F4DF-4920-8EF3-3637EA380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4487334"/>
            <a:ext cx="5161547" cy="537478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257175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514350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771525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028700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9504100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6896"/>
            <a:ext cx="6858000" cy="1396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2554"/>
            <a:ext cx="5486400" cy="1368822"/>
          </a:xfrm>
        </p:spPr>
        <p:txBody>
          <a:bodyPr anchor="b">
            <a:normAutofit/>
          </a:bodyPr>
          <a:lstStyle>
            <a:lvl1pPr algn="l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724151"/>
            <a:ext cx="5486400" cy="514350"/>
          </a:xfrm>
        </p:spPr>
        <p:txBody>
          <a:bodyPr>
            <a:normAutofit/>
          </a:bodyPr>
          <a:lstStyle>
            <a:lvl1pPr marL="0" indent="0" algn="l">
              <a:buNone/>
              <a:defRPr sz="15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49128" y="3242884"/>
            <a:ext cx="1723072" cy="273844"/>
          </a:xfrm>
        </p:spPr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242885"/>
            <a:ext cx="3660458" cy="27384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543425" y="1073151"/>
            <a:ext cx="1628775" cy="273844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3087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7107317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6896"/>
            <a:ext cx="6858000" cy="1396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565151"/>
            <a:ext cx="5966460" cy="2101451"/>
          </a:xfrm>
        </p:spPr>
        <p:txBody>
          <a:bodyPr anchor="b">
            <a:normAutofit/>
          </a:bodyPr>
          <a:lstStyle>
            <a:lvl1pPr algn="r"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770" y="2731294"/>
            <a:ext cx="5966461" cy="1015601"/>
          </a:xfrm>
        </p:spPr>
        <p:txBody>
          <a:bodyPr>
            <a:normAutofit/>
          </a:bodyPr>
          <a:lstStyle>
            <a:lvl1pPr marL="0" indent="0" algn="r">
              <a:buNone/>
              <a:defRPr sz="165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71632" y="285751"/>
            <a:ext cx="1637348" cy="273844"/>
          </a:xfrm>
        </p:spPr>
        <p:txBody>
          <a:bodyPr/>
          <a:lstStyle>
            <a:lvl1pPr algn="r">
              <a:defRPr/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770" y="285751"/>
            <a:ext cx="3622992" cy="27384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11850" y="285751"/>
            <a:ext cx="500380" cy="273844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02086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5771" y="1645920"/>
            <a:ext cx="2932934" cy="3051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1574" y="1645920"/>
            <a:ext cx="2930655" cy="305181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74233367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8775" y="571500"/>
            <a:ext cx="4783455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960" y="1637852"/>
            <a:ext cx="2762744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770" y="2349501"/>
            <a:ext cx="2932934" cy="2348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51764" y="1637852"/>
            <a:ext cx="2760466" cy="617934"/>
          </a:xfrm>
        </p:spPr>
        <p:txBody>
          <a:bodyPr anchor="b">
            <a:norm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1574" y="2349501"/>
            <a:ext cx="2930656" cy="23482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8866824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41733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3999" y="463889"/>
            <a:ext cx="5830004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3997" y="1775320"/>
            <a:ext cx="2872140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3471862" y="1775320"/>
            <a:ext cx="2871788" cy="2568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7412645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165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1143000"/>
            <a:ext cx="2314575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4650" y="560070"/>
            <a:ext cx="3497580" cy="413766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5770" y="2343150"/>
            <a:ext cx="2314575" cy="235458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7559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1143000"/>
            <a:ext cx="3056798" cy="1200150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658143" y="563431"/>
            <a:ext cx="2755676" cy="41342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5770" y="2343150"/>
            <a:ext cx="3056798" cy="235458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6383400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66" y="3523021"/>
            <a:ext cx="5967362" cy="61451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5766" y="732776"/>
            <a:ext cx="5962695" cy="255522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5770" y="4137537"/>
            <a:ext cx="5966460" cy="560193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22053641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6896"/>
            <a:ext cx="6858000" cy="1396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770" y="565150"/>
            <a:ext cx="5966460" cy="2101850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2736851"/>
            <a:ext cx="5829300" cy="998139"/>
          </a:xfrm>
        </p:spPr>
        <p:txBody>
          <a:bodyPr anchor="ctr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71632" y="285751"/>
            <a:ext cx="1637348" cy="273844"/>
          </a:xfrm>
        </p:spPr>
        <p:txBody>
          <a:bodyPr/>
          <a:lstStyle>
            <a:lvl1pPr algn="r">
              <a:defRPr/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770" y="285751"/>
            <a:ext cx="3622992" cy="27384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11849" y="285751"/>
            <a:ext cx="500381" cy="273844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9076304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6896"/>
            <a:ext cx="6858000" cy="1396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263" y="565150"/>
            <a:ext cx="5710238" cy="2067176"/>
          </a:xfrm>
        </p:spPr>
        <p:txBody>
          <a:bodyPr anchor="ctr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33424" y="2632326"/>
            <a:ext cx="5395914" cy="33333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0" y="3130948"/>
            <a:ext cx="5834064" cy="615949"/>
          </a:xfrm>
        </p:spPr>
        <p:txBody>
          <a:bodyPr anchor="ctr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71632" y="285751"/>
            <a:ext cx="1637348" cy="273844"/>
          </a:xfrm>
        </p:spPr>
        <p:txBody>
          <a:bodyPr/>
          <a:lstStyle>
            <a:lvl1pPr algn="r">
              <a:defRPr/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770" y="284579"/>
            <a:ext cx="3622992" cy="27384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11849" y="285751"/>
            <a:ext cx="500381" cy="273844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TextBox 12"/>
          <p:cNvSpPr txBox="1"/>
          <p:nvPr/>
        </p:nvSpPr>
        <p:spPr>
          <a:xfrm>
            <a:off x="173594" y="605790"/>
            <a:ext cx="3429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10050" y="2265998"/>
            <a:ext cx="3429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577037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6896"/>
            <a:ext cx="6858000" cy="13966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843527"/>
            <a:ext cx="5831087" cy="1883876"/>
          </a:xfrm>
        </p:spPr>
        <p:txBody>
          <a:bodyPr anchor="b"/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44" y="2736237"/>
            <a:ext cx="5830206" cy="749914"/>
          </a:xfrm>
        </p:spPr>
        <p:txBody>
          <a:bodyPr anchor="t"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171632" y="284163"/>
            <a:ext cx="1637348" cy="273844"/>
          </a:xfrm>
        </p:spPr>
        <p:txBody>
          <a:bodyPr/>
          <a:lstStyle>
            <a:lvl1pPr algn="r">
              <a:defRPr/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45770" y="284163"/>
            <a:ext cx="3622992" cy="27384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911849" y="285751"/>
            <a:ext cx="500381" cy="273844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251160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628776" y="571501"/>
            <a:ext cx="4783454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45771" y="1651560"/>
            <a:ext cx="1920240" cy="462990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445770" y="2178423"/>
            <a:ext cx="1920240" cy="251930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76678" y="1650999"/>
            <a:ext cx="1920240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475586" y="2178051"/>
            <a:ext cx="1920240" cy="251967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1989" y="1644649"/>
            <a:ext cx="1920240" cy="469901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91990" y="2178423"/>
            <a:ext cx="1920240" cy="251930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56506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628777" y="571500"/>
            <a:ext cx="4786488" cy="9715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45770" y="3085005"/>
            <a:ext cx="1920240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45770" y="1748790"/>
            <a:ext cx="1920240" cy="1130475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445770" y="3597078"/>
            <a:ext cx="1920240" cy="110065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68905" y="3085005"/>
            <a:ext cx="1920240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468904" y="1748790"/>
            <a:ext cx="1920240" cy="1132397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68144" y="3597077"/>
            <a:ext cx="1920240" cy="110065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95024" y="3085005"/>
            <a:ext cx="1920240" cy="512074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495023" y="1748791"/>
            <a:ext cx="1920240" cy="113168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94954" y="3597075"/>
            <a:ext cx="1920240" cy="1100653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200160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770" y="1645920"/>
            <a:ext cx="5966460" cy="30518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288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3999" y="463889"/>
            <a:ext cx="5830004" cy="119713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809" y="1778263"/>
            <a:ext cx="2741330" cy="509996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3998" y="2288260"/>
            <a:ext cx="2872140" cy="205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97988" y="1778263"/>
            <a:ext cx="2746015" cy="509996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3471863" y="2288260"/>
            <a:ext cx="2871788" cy="2055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85074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6896"/>
            <a:ext cx="6858000" cy="139660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54942" y="560388"/>
            <a:ext cx="1157288" cy="31865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5771" y="559595"/>
            <a:ext cx="4708526" cy="3187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171632" y="285751"/>
            <a:ext cx="1637348" cy="273844"/>
          </a:xfrm>
        </p:spPr>
        <p:txBody>
          <a:bodyPr/>
          <a:lstStyle>
            <a:lvl1pPr algn="r">
              <a:defRPr/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5770" y="285751"/>
            <a:ext cx="3622992" cy="273844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11849" y="285751"/>
            <a:ext cx="500381" cy="273844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925194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7B294CB3-8E33-4D77-AB85-3864C196B1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15234" y="156343"/>
            <a:ext cx="5208056" cy="338488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65A8721D-CF60-4930-B0D7-928CAE1C4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1600" y="3828979"/>
            <a:ext cx="5161547" cy="718239"/>
          </a:xfrm>
        </p:spPr>
        <p:txBody>
          <a:bodyPr>
            <a:noAutofit/>
          </a:bodyPr>
          <a:lstStyle>
            <a:lvl1pPr algn="r">
              <a:defRPr sz="3300">
                <a:solidFill>
                  <a:schemeClr val="accent3">
                    <a:lumMod val="50000"/>
                  </a:schemeClr>
                </a:solidFill>
                <a:latin typeface="Cooper Black" panose="0208090404030B020404" pitchFamily="18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126197A5-9EC5-43BC-9926-F23D282888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710" y="156343"/>
            <a:ext cx="1046747" cy="4799832"/>
          </a:xfrm>
        </p:spPr>
        <p:txBody>
          <a:bodyPr vert="vert270" anchor="ctr">
            <a:noAutofit/>
          </a:bodyPr>
          <a:lstStyle>
            <a:lvl1pPr marL="0" indent="0" algn="ctr">
              <a:buNone/>
              <a:defRPr sz="4950"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1pPr>
            <a:lvl2pPr marL="257175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2pPr>
            <a:lvl3pPr marL="514350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3pPr>
            <a:lvl4pPr marL="771525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4pPr>
            <a:lvl5pPr marL="1028700" indent="0" algn="ctr">
              <a:buNone/>
              <a:defRPr>
                <a:solidFill>
                  <a:schemeClr val="accent5">
                    <a:lumMod val="60000"/>
                    <a:lumOff val="40000"/>
                  </a:schemeClr>
                </a:solidFill>
                <a:latin typeface="Forte" panose="03060902040502070203" pitchFamily="66" charset="0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1E9363D5-F4DF-4920-8EF3-3637EA3800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71600" y="4487334"/>
            <a:ext cx="5161547" cy="537478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257175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514350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771525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028700" indent="0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308130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388618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084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282305"/>
            <a:ext cx="5915025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3442099"/>
            <a:ext cx="5915025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65343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998" y="457200"/>
            <a:ext cx="2213825" cy="1517439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856410" y="457201"/>
            <a:ext cx="3487592" cy="38861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999" y="1974639"/>
            <a:ext cx="2213825" cy="236876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306034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999" y="457200"/>
            <a:ext cx="3097214" cy="1517441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53203" y="457201"/>
            <a:ext cx="2254388" cy="38862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1974640"/>
            <a:ext cx="3097203" cy="2368760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8437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0" y="3217030"/>
            <a:ext cx="5829993" cy="608708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6419" y="523696"/>
            <a:ext cx="5525174" cy="2410602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999" y="3831546"/>
            <a:ext cx="5830004" cy="51185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81933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999" y="457200"/>
            <a:ext cx="5830004" cy="2570434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999" y="3153616"/>
            <a:ext cx="5830004" cy="1189785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03020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94" y="654442"/>
            <a:ext cx="5232798" cy="2047436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67863" y="2707524"/>
            <a:ext cx="4923168" cy="44609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999" y="3279598"/>
            <a:ext cx="5830004" cy="10657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1" name="TextBox 10"/>
          <p:cNvSpPr txBox="1"/>
          <p:nvPr/>
        </p:nvSpPr>
        <p:spPr>
          <a:xfrm>
            <a:off x="553220" y="665894"/>
            <a:ext cx="410166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87598" y="2340011"/>
            <a:ext cx="415231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65810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999" y="1604042"/>
            <a:ext cx="5830004" cy="188387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999" y="3496751"/>
            <a:ext cx="5830004" cy="855483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8010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3999" y="457200"/>
            <a:ext cx="5830004" cy="12038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3998" y="1775320"/>
            <a:ext cx="1855674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3998" y="2207517"/>
            <a:ext cx="1855674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4469" y="1775320"/>
            <a:ext cx="1851481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498259" y="2207517"/>
            <a:ext cx="1858135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4981" y="1775320"/>
            <a:ext cx="1859022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84981" y="2207517"/>
            <a:ext cx="1859022" cy="2135884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75289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3999" y="458079"/>
            <a:ext cx="5830004" cy="12029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3999" y="3153615"/>
            <a:ext cx="1854230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3999" y="1775320"/>
            <a:ext cx="1854230" cy="1143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3999" y="3585811"/>
            <a:ext cx="1854230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052" y="3153615"/>
            <a:ext cx="1857278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498258" y="1775320"/>
            <a:ext cx="1858136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98258" y="3585811"/>
            <a:ext cx="1858136" cy="75758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4981" y="3153615"/>
            <a:ext cx="1856633" cy="432197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484981" y="1775320"/>
            <a:ext cx="1859022" cy="1143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84910" y="3585810"/>
            <a:ext cx="1859093" cy="75759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9650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3999" y="1775321"/>
            <a:ext cx="5830004" cy="2568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52933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57202"/>
            <a:ext cx="1436246" cy="38861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3999" y="457202"/>
            <a:ext cx="4308032" cy="38861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254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369219"/>
            <a:ext cx="291465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2698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FD77493-C787-4E8C-BDF8-D0B7E21144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273844"/>
            <a:ext cx="5921361" cy="751874"/>
          </a:xfrm>
        </p:spPr>
        <p:txBody>
          <a:bodyPr>
            <a:noAutofit/>
          </a:bodyPr>
          <a:lstStyle>
            <a:lvl1pPr algn="l">
              <a:defRPr sz="405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5EF638AE-52DE-43DE-85B6-0570C9E7D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15" y="986400"/>
            <a:ext cx="5921361" cy="60960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257175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514350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771525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028700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62E7131-E182-4A69-AECF-B1253E5807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78869" y="1773238"/>
            <a:ext cx="4479131" cy="3370262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35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229596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65606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5CD40473-43E6-422E-B6FE-A8E5483334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68783343-FFB7-455B-B053-6A318FE5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250" y="1170741"/>
            <a:ext cx="3069501" cy="2367067"/>
          </a:xfrm>
        </p:spPr>
        <p:txBody>
          <a:bodyPr>
            <a:normAutofit/>
          </a:bodyPr>
          <a:lstStyle>
            <a:lvl1pPr algn="ctr">
              <a:defRPr sz="1800" b="1">
                <a:latin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359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826680" y="1790058"/>
            <a:ext cx="520464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625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6047" y="3264408"/>
            <a:ext cx="3825907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4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425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0862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90474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29818" y="1790058"/>
            <a:ext cx="5205222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625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6047" y="3264349"/>
            <a:ext cx="3825907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425">
                <a:solidFill>
                  <a:schemeClr val="tx1"/>
                </a:solidFill>
              </a:defRPr>
            </a:lvl1pPr>
            <a:lvl2pPr marL="3429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6090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6680" y="1978533"/>
            <a:ext cx="2466017" cy="232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5303" y="1978533"/>
            <a:ext cx="2467887" cy="232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531853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679" y="1735076"/>
            <a:ext cx="2466018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679" y="2357438"/>
            <a:ext cx="2466018" cy="19475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65303" y="2357438"/>
            <a:ext cx="2467887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65303" y="1735076"/>
            <a:ext cx="2467887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160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395142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7906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73845"/>
            <a:ext cx="5915025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260872"/>
            <a:ext cx="2901255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878806"/>
            <a:ext cx="2901255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260872"/>
            <a:ext cx="2915543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878806"/>
            <a:ext cx="2915543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208743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480527" y="1682872"/>
            <a:ext cx="2467946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575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045" y="603504"/>
            <a:ext cx="270891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7224" y="2662439"/>
            <a:ext cx="2134553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80527" y="4677156"/>
            <a:ext cx="2854799" cy="24003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67959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3428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480060" y="1682871"/>
            <a:ext cx="2468880" cy="85725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1575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29000" y="-31629"/>
            <a:ext cx="3432430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7224" y="2662439"/>
            <a:ext cx="2134553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80060" y="4677156"/>
            <a:ext cx="2852928" cy="24003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8781962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34843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67375" y="702945"/>
            <a:ext cx="790475" cy="3737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4534" y="702945"/>
            <a:ext cx="3537131" cy="37376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7091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C1FEB948-3417-44D1-9B30-BA6F20F2B3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4" name="Title 103">
            <a:extLst>
              <a:ext uri="{FF2B5EF4-FFF2-40B4-BE49-F238E27FC236}">
                <a16:creationId xmlns:a16="http://schemas.microsoft.com/office/drawing/2014/main" id="{218F7346-A718-4A9E-A28E-60813CD9E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1836756"/>
            <a:ext cx="5915025" cy="2234305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965033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826680" y="1790058"/>
            <a:ext cx="5204640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2625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6047" y="3264408"/>
            <a:ext cx="3825907" cy="92992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42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1425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9772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820058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29818" y="1790058"/>
            <a:ext cx="5205222" cy="123444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2625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6047" y="3264349"/>
            <a:ext cx="3825907" cy="94881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425">
                <a:solidFill>
                  <a:schemeClr val="tx1"/>
                </a:solidFill>
              </a:defRPr>
            </a:lvl1pPr>
            <a:lvl2pPr marL="34290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1537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6680" y="1978533"/>
            <a:ext cx="2466017" cy="232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5303" y="1978533"/>
            <a:ext cx="2467887" cy="2326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94719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679" y="1735076"/>
            <a:ext cx="2466018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679" y="2357438"/>
            <a:ext cx="2466018" cy="19475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65303" y="2357438"/>
            <a:ext cx="2467887" cy="194758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65303" y="1735076"/>
            <a:ext cx="2467887" cy="528065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425" b="0" cap="all" spc="75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04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869184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54310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006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342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480527" y="1682872"/>
            <a:ext cx="2467946" cy="856123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1575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9045" y="603504"/>
            <a:ext cx="2708910" cy="3936492"/>
          </a:xfrm>
        </p:spPr>
        <p:txBody>
          <a:bodyPr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7224" y="2662439"/>
            <a:ext cx="2134553" cy="164552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480527" y="4677156"/>
            <a:ext cx="2854799" cy="24003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303358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3428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480060" y="1682871"/>
            <a:ext cx="2468880" cy="85725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1575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29000" y="-31629"/>
            <a:ext cx="3432430" cy="51435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7224" y="2662439"/>
            <a:ext cx="2134553" cy="164552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480060" y="4677156"/>
            <a:ext cx="2852928" cy="24003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883866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958458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67375" y="702945"/>
            <a:ext cx="790475" cy="37376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4534" y="702945"/>
            <a:ext cx="3537131" cy="37376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02171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4FD77493-C787-4E8C-BDF8-D0B7E21144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273844"/>
            <a:ext cx="5921361" cy="751874"/>
          </a:xfrm>
        </p:spPr>
        <p:txBody>
          <a:bodyPr>
            <a:noAutofit/>
          </a:bodyPr>
          <a:lstStyle>
            <a:lvl1pPr algn="l">
              <a:defRPr sz="4050"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5EF638AE-52DE-43DE-85B6-0570C9E7DE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15" y="986400"/>
            <a:ext cx="5921361" cy="609600"/>
          </a:xfrm>
        </p:spPr>
        <p:txBody>
          <a:bodyPr>
            <a:normAutofit/>
          </a:bodyPr>
          <a:lstStyle>
            <a:lvl1pPr marL="0" indent="0" algn="l">
              <a:buNone/>
              <a:defRPr sz="2400" b="1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257175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514350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771525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028700" indent="0" algn="l">
              <a:buNone/>
              <a:defRPr b="1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62E7131-E182-4A69-AECF-B1253E58075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78869" y="1773238"/>
            <a:ext cx="4479131" cy="3370262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1350"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870628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6858508" cy="51435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1450" y="1358898"/>
            <a:ext cx="3981650" cy="1136650"/>
          </a:xfrm>
        </p:spPr>
        <p:txBody>
          <a:bodyPr anchor="b">
            <a:noAutofit/>
          </a:bodyPr>
          <a:lstStyle>
            <a:lvl1pPr algn="ctr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1450" y="2698746"/>
            <a:ext cx="3981650" cy="1033238"/>
          </a:xfrm>
        </p:spPr>
        <p:txBody>
          <a:bodyPr anchor="t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49063" y="3790952"/>
            <a:ext cx="504957" cy="209550"/>
          </a:xfrm>
        </p:spPr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1451" y="3790952"/>
            <a:ext cx="3048645" cy="20955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988" y="3790952"/>
            <a:ext cx="310112" cy="209550"/>
          </a:xfrm>
        </p:spPr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14869" y="2603497"/>
            <a:ext cx="3834812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2150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958849" y="1767195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287247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8849" y="1231060"/>
            <a:ext cx="4946651" cy="1366886"/>
          </a:xfrm>
        </p:spPr>
        <p:txBody>
          <a:bodyPr anchor="b">
            <a:normAutofit/>
          </a:bodyPr>
          <a:lstStyle>
            <a:lvl1pPr algn="ctr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8849" y="2801145"/>
            <a:ext cx="4946651" cy="81751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8850" y="2699544"/>
            <a:ext cx="494665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021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0806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958849" y="1767195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686503"/>
            <a:ext cx="5099051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2650" y="1865376"/>
            <a:ext cx="2503170" cy="25854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3864" y="1865376"/>
            <a:ext cx="2503170" cy="25854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028698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1" y="1993900"/>
            <a:ext cx="250317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2651" y="2432447"/>
            <a:ext cx="2503170" cy="202996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1374" y="1993900"/>
            <a:ext cx="250317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1374" y="2432447"/>
            <a:ext cx="2503170" cy="202996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58849" y="1766002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7667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686503"/>
            <a:ext cx="5099051" cy="9779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58849" y="1766002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3870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927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8" y="1041401"/>
            <a:ext cx="1902599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90047" y="736600"/>
            <a:ext cx="2891654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8" y="2273299"/>
            <a:ext cx="1902599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58849" y="2184400"/>
            <a:ext cx="175019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71190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1412874"/>
            <a:ext cx="2724152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02" y="774700"/>
            <a:ext cx="2197097" cy="35941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9" y="2441574"/>
            <a:ext cx="2724151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766836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3611561"/>
            <a:ext cx="5099051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9695" y="774700"/>
            <a:ext cx="5318612" cy="252095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649" y="4036615"/>
            <a:ext cx="5099051" cy="370284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67382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680155"/>
            <a:ext cx="5099051" cy="2323395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3206749"/>
            <a:ext cx="5099052" cy="12001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58849" y="3105149"/>
            <a:ext cx="4954819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0042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750" y="736599"/>
            <a:ext cx="4800188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00150" y="2514600"/>
            <a:ext cx="4419599" cy="4889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35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7" y="3257551"/>
            <a:ext cx="5099054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4" name="TextBox 13"/>
          <p:cNvSpPr txBox="1"/>
          <p:nvPr/>
        </p:nvSpPr>
        <p:spPr>
          <a:xfrm>
            <a:off x="637477" y="679022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5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25128" y="2120903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54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58849" y="3105149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6558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52" y="2481436"/>
            <a:ext cx="5099046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51" y="3583036"/>
            <a:ext cx="5099048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382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740570"/>
            <a:ext cx="3471863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8913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62" y="736599"/>
            <a:ext cx="4743876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882651" y="2729484"/>
            <a:ext cx="5099048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3397250"/>
            <a:ext cx="5099052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2" name="TextBox 11"/>
          <p:cNvSpPr txBox="1"/>
          <p:nvPr/>
        </p:nvSpPr>
        <p:spPr>
          <a:xfrm>
            <a:off x="658546" y="672671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37348" y="1955796"/>
            <a:ext cx="342989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58849" y="2571750"/>
            <a:ext cx="494665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43945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649" y="736599"/>
            <a:ext cx="5099051" cy="172085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4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882651" y="2674620"/>
            <a:ext cx="5099048" cy="678942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3352801"/>
            <a:ext cx="5099051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58852" y="2571750"/>
            <a:ext cx="4954816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239605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2649" y="1867602"/>
            <a:ext cx="5099052" cy="25393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58850" y="1766002"/>
            <a:ext cx="495481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9914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767500" y="680155"/>
            <a:ext cx="1214198" cy="37267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2651" y="680155"/>
            <a:ext cx="3686632" cy="372674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684134" y="680155"/>
            <a:ext cx="0" cy="3726745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9319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5CD40473-43E6-422E-B6FE-A8E5483334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6" name="Title 75">
            <a:extLst>
              <a:ext uri="{FF2B5EF4-FFF2-40B4-BE49-F238E27FC236}">
                <a16:creationId xmlns:a16="http://schemas.microsoft.com/office/drawing/2014/main" id="{68783343-FFB7-455B-B053-6A318FE58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250" y="1170741"/>
            <a:ext cx="3069501" cy="2367067"/>
          </a:xfrm>
        </p:spPr>
        <p:txBody>
          <a:bodyPr>
            <a:normAutofit/>
          </a:bodyPr>
          <a:lstStyle>
            <a:lvl1pPr algn="ctr">
              <a:defRPr sz="1800" b="1">
                <a:latin typeface="Helvetica Neue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905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7" y="4800600"/>
            <a:ext cx="6856214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" y="569214"/>
            <a:ext cx="565785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8779" y="3341716"/>
            <a:ext cx="565785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79308" y="3257550"/>
            <a:ext cx="55549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750737"/>
            <a:ext cx="6858001" cy="49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538932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9283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7" y="4800600"/>
            <a:ext cx="6856214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569214"/>
            <a:ext cx="565785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3339846"/>
            <a:ext cx="565785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79308" y="3257550"/>
            <a:ext cx="55549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750737"/>
            <a:ext cx="6858001" cy="49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62561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17220" y="214953"/>
            <a:ext cx="565785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7220" y="1384301"/>
            <a:ext cx="277749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7580" y="1384301"/>
            <a:ext cx="277749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21298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17220" y="214953"/>
            <a:ext cx="565785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20" y="1384539"/>
            <a:ext cx="277749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" y="1936751"/>
            <a:ext cx="277749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97580" y="1384539"/>
            <a:ext cx="277749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97580" y="1936751"/>
            <a:ext cx="2777490" cy="2533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46811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42900"/>
            <a:ext cx="2211884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740570"/>
            <a:ext cx="3471863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1543050"/>
            <a:ext cx="2211884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321342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969360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87" y="4800600"/>
            <a:ext cx="6856214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0" y="4750737"/>
            <a:ext cx="6856214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9/1/2025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4289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" y="0"/>
            <a:ext cx="2278570" cy="5143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272540" y="0"/>
            <a:ext cx="36005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175" y="445769"/>
            <a:ext cx="1800225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00338" y="548640"/>
            <a:ext cx="3651885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7175" y="2194560"/>
            <a:ext cx="1800225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261851" y="4844840"/>
            <a:ext cx="1472912" cy="273844"/>
          </a:xfrm>
        </p:spPr>
        <p:txBody>
          <a:bodyPr/>
          <a:lstStyle>
            <a:lvl1pPr algn="l">
              <a:defRPr/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00337" y="4844840"/>
            <a:ext cx="2614613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812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3714750"/>
            <a:ext cx="6856214" cy="14287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" y="3686307"/>
            <a:ext cx="6856214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" y="3806190"/>
            <a:ext cx="5688926" cy="61722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" y="0"/>
            <a:ext cx="6857992" cy="3686307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0" y="4430268"/>
            <a:ext cx="5692140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406046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2236616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87" y="4800600"/>
            <a:ext cx="6856214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" y="4750737"/>
            <a:ext cx="6857992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09226"/>
            <a:ext cx="1478756" cy="431992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09226"/>
            <a:ext cx="4350544" cy="431992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327452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2B6C360-299C-4A68-AF4A-D630DDB70ED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3272590" cy="5143500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9545AF4-0D37-4869-9AB0-E87A31D224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9205" y="1720937"/>
            <a:ext cx="5237374" cy="859227"/>
          </a:xfrm>
        </p:spPr>
        <p:txBody>
          <a:bodyPr anchor="ctr">
            <a:noAutofit/>
          </a:bodyPr>
          <a:lstStyle>
            <a:lvl1pPr algn="r">
              <a:defRPr sz="540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noProof="0"/>
              <a:t>TITLE TITLE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CDF421D4-5B03-4886-8764-8E3027958E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1" y="2853204"/>
            <a:ext cx="2887577" cy="1914059"/>
          </a:xfrm>
        </p:spPr>
        <p:txBody>
          <a:bodyPr anchor="ctr">
            <a:noAutofit/>
          </a:bodyPr>
          <a:lstStyle>
            <a:lvl1pPr marL="0" indent="0">
              <a:buNone/>
              <a:defRPr sz="2700">
                <a:latin typeface="TH SarabunPSK" panose="020B0500040200020003" pitchFamily="34" charset="-34"/>
                <a:cs typeface="TH SarabunPSK" panose="020B0500040200020003" pitchFamily="34" charset="-34"/>
              </a:defRPr>
            </a:lvl1pPr>
            <a:lvl2pPr marL="257175" indent="0">
              <a:buNone/>
              <a:defRPr sz="2700">
                <a:latin typeface="TH SarabunPSK" panose="020B0500040200020003" pitchFamily="34" charset="-34"/>
                <a:cs typeface="TH SarabunPSK" panose="020B0500040200020003" pitchFamily="34" charset="-34"/>
              </a:defRPr>
            </a:lvl2pPr>
            <a:lvl3pPr marL="514350" indent="0">
              <a:buNone/>
              <a:defRPr sz="2700">
                <a:latin typeface="TH SarabunPSK" panose="020B0500040200020003" pitchFamily="34" charset="-34"/>
                <a:cs typeface="TH SarabunPSK" panose="020B0500040200020003" pitchFamily="34" charset="-34"/>
              </a:defRPr>
            </a:lvl3pPr>
            <a:lvl4pPr marL="771525" indent="0">
              <a:buNone/>
              <a:defRPr sz="2700">
                <a:latin typeface="TH SarabunPSK" panose="020B0500040200020003" pitchFamily="34" charset="-34"/>
                <a:cs typeface="TH SarabunPSK" panose="020B0500040200020003" pitchFamily="34" charset="-34"/>
              </a:defRPr>
            </a:lvl4pPr>
            <a:lvl5pPr marL="1028700" indent="0">
              <a:buNone/>
              <a:defRPr sz="2700">
                <a:latin typeface="TH SarabunPSK" panose="020B0500040200020003" pitchFamily="34" charset="-34"/>
                <a:cs typeface="TH SarabunPSK" panose="020B0500040200020003" pitchFamily="34" charset="-34"/>
              </a:defRPr>
            </a:lvl5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2B3B707-9D68-4F47-A362-5DC0CC0C6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3028" y="920713"/>
            <a:ext cx="3043238" cy="773112"/>
          </a:xfrm>
        </p:spPr>
        <p:txBody>
          <a:bodyPr>
            <a:noAutofit/>
          </a:bodyPr>
          <a:lstStyle>
            <a:lvl1pPr marL="0" indent="0" algn="r">
              <a:buNone/>
              <a:defRPr sz="4500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57175" indent="0">
              <a:buNone/>
              <a:defRPr sz="4500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4350" indent="0">
              <a:buNone/>
              <a:defRPr sz="4500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71525" indent="0">
              <a:buNone/>
              <a:defRPr sz="4500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28700" indent="0">
              <a:buNone/>
              <a:defRPr sz="4500" i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1928090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C1FEB948-3417-44D1-9B30-BA6F20F2B3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04" name="Title 103">
            <a:extLst>
              <a:ext uri="{FF2B5EF4-FFF2-40B4-BE49-F238E27FC236}">
                <a16:creationId xmlns:a16="http://schemas.microsoft.com/office/drawing/2014/main" id="{218F7346-A718-4A9E-A28E-60813CD9EC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1836756"/>
            <a:ext cx="5915025" cy="2234305"/>
          </a:xfrm>
        </p:spPr>
        <p:txBody>
          <a:bodyPr>
            <a:normAutofit/>
          </a:bodyPr>
          <a:lstStyle>
            <a:lvl1pPr algn="ctr">
              <a:defRPr sz="45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242077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stagram News Quotes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20417F6A-E5E9-40C6-90E7-8FA91A4EFB5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858000" cy="5143500"/>
          </a:xfrm>
        </p:spPr>
        <p:txBody>
          <a:bodyPr>
            <a:normAutofit/>
          </a:bodyPr>
          <a:lstStyle>
            <a:lvl1pPr marL="0" indent="0" algn="ctr">
              <a:buNone/>
              <a:defRPr sz="135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0" name="Title 89">
            <a:extLst>
              <a:ext uri="{FF2B5EF4-FFF2-40B4-BE49-F238E27FC236}">
                <a16:creationId xmlns:a16="http://schemas.microsoft.com/office/drawing/2014/main" id="{2073059D-3A3A-409A-B0C4-2EAAB8B470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83080" y="973179"/>
            <a:ext cx="3486750" cy="3197143"/>
          </a:xfrm>
        </p:spPr>
        <p:txBody>
          <a:bodyPr>
            <a:normAutofit/>
          </a:bodyPr>
          <a:lstStyle>
            <a:lvl1pPr algn="l">
              <a:lnSpc>
                <a:spcPct val="100000"/>
              </a:lnSpc>
              <a:defRPr sz="270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705918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62ABE-8721-4284-847F-093C351F5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841772"/>
            <a:ext cx="5143500" cy="17907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9F768-D087-4BDA-9577-623091018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2701528"/>
            <a:ext cx="51435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2154D-1CDE-467F-B813-4AF2C175C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3445B-9C65-4404-B572-D9F413027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E3AFB-F81F-4F05-98E5-112C36E8E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0135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5" Type="http://schemas.openxmlformats.org/officeDocument/2006/relationships/theme" Target="../theme/theme11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8.xml"/><Relationship Id="rId12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187.xml"/><Relationship Id="rId11" Type="http://schemas.openxmlformats.org/officeDocument/2006/relationships/slideLayout" Target="../slideLayouts/slideLayout192.xml"/><Relationship Id="rId5" Type="http://schemas.openxmlformats.org/officeDocument/2006/relationships/slideLayout" Target="../slideLayouts/slideLayout186.xml"/><Relationship Id="rId10" Type="http://schemas.openxmlformats.org/officeDocument/2006/relationships/slideLayout" Target="../slideLayouts/slideLayout191.xml"/><Relationship Id="rId4" Type="http://schemas.openxmlformats.org/officeDocument/2006/relationships/slideLayout" Target="../slideLayouts/slideLayout185.xml"/><Relationship Id="rId9" Type="http://schemas.openxmlformats.org/officeDocument/2006/relationships/slideLayout" Target="../slideLayouts/slideLayout19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13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08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212.xml"/><Relationship Id="rId12" Type="http://schemas.openxmlformats.org/officeDocument/2006/relationships/slideLayout" Target="../slideLayouts/slideLayout217.xml"/><Relationship Id="rId17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07.xml"/><Relationship Id="rId16" Type="http://schemas.openxmlformats.org/officeDocument/2006/relationships/slideLayout" Target="../slideLayouts/slideLayout221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5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215.xml"/><Relationship Id="rId19" Type="http://schemas.openxmlformats.org/officeDocument/2006/relationships/theme" Target="../theme/theme14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21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1.xml"/><Relationship Id="rId13" Type="http://schemas.openxmlformats.org/officeDocument/2006/relationships/slideLayout" Target="../slideLayouts/slideLayout236.xml"/><Relationship Id="rId18" Type="http://schemas.openxmlformats.org/officeDocument/2006/relationships/theme" Target="../theme/theme15.xml"/><Relationship Id="rId3" Type="http://schemas.openxmlformats.org/officeDocument/2006/relationships/slideLayout" Target="../slideLayouts/slideLayout226.xml"/><Relationship Id="rId7" Type="http://schemas.openxmlformats.org/officeDocument/2006/relationships/slideLayout" Target="../slideLayouts/slideLayout230.xml"/><Relationship Id="rId12" Type="http://schemas.openxmlformats.org/officeDocument/2006/relationships/slideLayout" Target="../slideLayouts/slideLayout235.xml"/><Relationship Id="rId17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25.xml"/><Relationship Id="rId16" Type="http://schemas.openxmlformats.org/officeDocument/2006/relationships/slideLayout" Target="../slideLayouts/slideLayout239.xml"/><Relationship Id="rId1" Type="http://schemas.openxmlformats.org/officeDocument/2006/relationships/slideLayout" Target="../slideLayouts/slideLayout224.xml"/><Relationship Id="rId6" Type="http://schemas.openxmlformats.org/officeDocument/2006/relationships/slideLayout" Target="../slideLayouts/slideLayout229.xml"/><Relationship Id="rId11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238.xml"/><Relationship Id="rId10" Type="http://schemas.openxmlformats.org/officeDocument/2006/relationships/slideLayout" Target="../slideLayouts/slideLayout233.xml"/><Relationship Id="rId19" Type="http://schemas.openxmlformats.org/officeDocument/2006/relationships/image" Target="../media/image17.png"/><Relationship Id="rId4" Type="http://schemas.openxmlformats.org/officeDocument/2006/relationships/slideLayout" Target="../slideLayouts/slideLayout227.xml"/><Relationship Id="rId9" Type="http://schemas.openxmlformats.org/officeDocument/2006/relationships/slideLayout" Target="../slideLayouts/slideLayout232.xml"/><Relationship Id="rId14" Type="http://schemas.openxmlformats.org/officeDocument/2006/relationships/slideLayout" Target="../slideLayouts/slideLayout23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slideLayout" Target="../slideLayouts/slideLayout253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theme" Target="../theme/theme1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13" Type="http://schemas.openxmlformats.org/officeDocument/2006/relationships/slideLayout" Target="../slideLayouts/slideLayout266.xml"/><Relationship Id="rId18" Type="http://schemas.openxmlformats.org/officeDocument/2006/relationships/slideLayout" Target="../slideLayouts/slideLayout27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slideLayout" Target="../slideLayouts/slideLayout265.xml"/><Relationship Id="rId17" Type="http://schemas.openxmlformats.org/officeDocument/2006/relationships/slideLayout" Target="../slideLayouts/slideLayout270.xml"/><Relationship Id="rId2" Type="http://schemas.openxmlformats.org/officeDocument/2006/relationships/slideLayout" Target="../slideLayouts/slideLayout255.xml"/><Relationship Id="rId16" Type="http://schemas.openxmlformats.org/officeDocument/2006/relationships/slideLayout" Target="../slideLayouts/slideLayout269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5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3.xml"/><Relationship Id="rId19" Type="http://schemas.openxmlformats.org/officeDocument/2006/relationships/theme" Target="../theme/theme17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Relationship Id="rId14" Type="http://schemas.openxmlformats.org/officeDocument/2006/relationships/slideLayout" Target="../slideLayouts/slideLayout26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image" Target="../media/image10.jp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273845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4767264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4767264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32573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727" r:id="rId2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15606"/>
            <a:ext cx="5992314" cy="812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671002"/>
            <a:ext cx="5992314" cy="2723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9495" y="4467102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8"/>
            <a:ext cx="365293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50357" y="4467102"/>
            <a:ext cx="57785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/>
          <p:cNvSpPr/>
          <p:nvPr/>
        </p:nvSpPr>
        <p:spPr>
          <a:xfrm>
            <a:off x="336069" y="330994"/>
            <a:ext cx="2039932" cy="81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4482001" y="330994"/>
            <a:ext cx="2033100" cy="81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412451" y="330994"/>
            <a:ext cx="2033100" cy="81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1521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8" r:id="rId1"/>
    <p:sldLayoutId id="2147484759" r:id="rId2"/>
    <p:sldLayoutId id="2147484760" r:id="rId3"/>
    <p:sldLayoutId id="2147484761" r:id="rId4"/>
    <p:sldLayoutId id="2147484762" r:id="rId5"/>
    <p:sldLayoutId id="2147484763" r:id="rId6"/>
    <p:sldLayoutId id="2147484764" r:id="rId7"/>
    <p:sldLayoutId id="2147484765" r:id="rId8"/>
    <p:sldLayoutId id="2147484766" r:id="rId9"/>
    <p:sldLayoutId id="2147484767" r:id="rId10"/>
    <p:sldLayoutId id="2147484768" r:id="rId11"/>
    <p:sldLayoutId id="2147484769" r:id="rId12"/>
    <p:sldLayoutId id="2147484820" r:id="rId13"/>
  </p:sldLayoutIdLst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1525" y="514350"/>
            <a:ext cx="5400675" cy="11144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1525" y="1714500"/>
            <a:ext cx="5400675" cy="2686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241" y="4840039"/>
            <a:ext cx="677572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aseline="0">
                <a:solidFill>
                  <a:schemeClr val="tx2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27630" y="4840039"/>
            <a:ext cx="3532967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aseline="0">
                <a:solidFill>
                  <a:schemeClr val="tx2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28415" y="4840039"/>
            <a:ext cx="897914" cy="3034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aseline="0">
                <a:solidFill>
                  <a:schemeClr val="tx2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9" name="Rectangle 8"/>
          <p:cNvSpPr/>
          <p:nvPr/>
        </p:nvSpPr>
        <p:spPr>
          <a:xfrm>
            <a:off x="268928" y="282"/>
            <a:ext cx="1285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268928" y="282"/>
            <a:ext cx="12858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284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5" r:id="rId1"/>
    <p:sldLayoutId id="2147484796" r:id="rId2"/>
    <p:sldLayoutId id="2147484797" r:id="rId3"/>
    <p:sldLayoutId id="2147484798" r:id="rId4"/>
    <p:sldLayoutId id="2147484799" r:id="rId5"/>
    <p:sldLayoutId id="2147484800" r:id="rId6"/>
    <p:sldLayoutId id="2147484801" r:id="rId7"/>
    <p:sldLayoutId id="2147484802" r:id="rId8"/>
    <p:sldLayoutId id="2147484803" r:id="rId9"/>
    <p:sldLayoutId id="2147484804" r:id="rId10"/>
    <p:sldLayoutId id="2147484805" r:id="rId11"/>
    <p:sldLayoutId id="2147484957" r:id="rId12"/>
    <p:sldLayoutId id="2147484294" r:id="rId13"/>
    <p:sldLayoutId id="2147484528" r:id="rId14"/>
  </p:sldLayoutIdLst>
  <p:txStyles>
    <p:titleStyle>
      <a:lvl1pPr algn="l" defTabSz="514350" rtl="0" eaLnBrk="1" latinLnBrk="0" hangingPunct="1">
        <a:lnSpc>
          <a:spcPct val="89000"/>
        </a:lnSpc>
        <a:spcBef>
          <a:spcPct val="0"/>
        </a:spcBef>
        <a:buNone/>
        <a:defRPr sz="33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514350" rtl="0" eaLnBrk="1" latinLnBrk="0" hangingPunct="1">
        <a:lnSpc>
          <a:spcPct val="94000"/>
        </a:lnSpc>
        <a:spcBef>
          <a:spcPts val="750"/>
        </a:spcBef>
        <a:spcAft>
          <a:spcPts val="150"/>
        </a:spcAft>
        <a:buFont typeface="Franklin Gothic Book" panose="020B0503020102020204" pitchFamily="34" charset="0"/>
        <a:buChar char="■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88036" algn="l" defTabSz="51435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5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028700" indent="-288036" algn="l" defTabSz="51435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35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371600" indent="-288036" algn="l" defTabSz="51435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35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1714500" indent="-288036" algn="l" defTabSz="51435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2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057400" indent="-288036" algn="l" defTabSz="51435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2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2400300" indent="-288036" algn="l" defTabSz="51435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743200" indent="-288036" algn="l" defTabSz="51435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–"/>
        <a:defRPr sz="105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086100" indent="-288036" algn="l" defTabSz="514350" rtl="0" eaLnBrk="1" latinLnBrk="0" hangingPunct="1">
        <a:lnSpc>
          <a:spcPct val="94000"/>
        </a:lnSpc>
        <a:spcBef>
          <a:spcPts val="375"/>
        </a:spcBef>
        <a:spcAft>
          <a:spcPts val="150"/>
        </a:spcAft>
        <a:buFont typeface="Franklin Gothic Book" panose="020B0503020102020204" pitchFamily="34" charset="0"/>
        <a:buChar char="■"/>
        <a:defRPr sz="105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6552009" y="4035435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8625" y="419759"/>
            <a:ext cx="2156573" cy="371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1" y="426800"/>
            <a:ext cx="3514724" cy="4241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8626" y="4447546"/>
            <a:ext cx="2145857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563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626" y="4735831"/>
            <a:ext cx="2145857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25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2010" y="4205695"/>
            <a:ext cx="30599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649798"/>
            <a:ext cx="252888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4649798"/>
            <a:ext cx="252888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73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7" r:id="rId1"/>
    <p:sldLayoutId id="2147484808" r:id="rId2"/>
    <p:sldLayoutId id="2147484809" r:id="rId3"/>
    <p:sldLayoutId id="2147484810" r:id="rId4"/>
    <p:sldLayoutId id="2147484811" r:id="rId5"/>
    <p:sldLayoutId id="2147484812" r:id="rId6"/>
    <p:sldLayoutId id="2147484813" r:id="rId7"/>
    <p:sldLayoutId id="2147484814" r:id="rId8"/>
    <p:sldLayoutId id="2147484815" r:id="rId9"/>
    <p:sldLayoutId id="2147484816" r:id="rId10"/>
    <p:sldLayoutId id="2147484817" r:id="rId11"/>
    <p:sldLayoutId id="2147484818" r:id="rId12"/>
  </p:sldLayoutIdLst>
  <p:txStyles>
    <p:titleStyle>
      <a:lvl1pPr algn="r" defTabSz="514350" rtl="0" eaLnBrk="1" latinLnBrk="0" hangingPunct="1">
        <a:lnSpc>
          <a:spcPct val="90000"/>
        </a:lnSpc>
        <a:spcBef>
          <a:spcPct val="0"/>
        </a:spcBef>
        <a:buNone/>
        <a:defRPr sz="285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2598" indent="-212598" algn="l" defTabSz="51435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5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14350" indent="-212598" algn="l" defTabSz="514350" rtl="0" eaLnBrk="1" latinLnBrk="0" hangingPunct="1">
        <a:lnSpc>
          <a:spcPct val="112000"/>
        </a:lnSpc>
        <a:spcBef>
          <a:spcPts val="675"/>
        </a:spcBef>
        <a:buFont typeface="Corbel" panose="020B0503020204020204" pitchFamily="34" charset="0"/>
        <a:buChar char="–"/>
        <a:defRPr sz="135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57250" indent="-212598" algn="l" defTabSz="51435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200150" indent="-212598" algn="l" defTabSz="514350" rtl="0" eaLnBrk="1" latinLnBrk="0" hangingPunct="1">
        <a:lnSpc>
          <a:spcPct val="112000"/>
        </a:lnSpc>
        <a:spcBef>
          <a:spcPts val="675"/>
        </a:spcBef>
        <a:buFont typeface="Corbel" panose="020B0503020204020204" pitchFamily="34" charset="0"/>
        <a:buChar char="–"/>
        <a:defRPr sz="105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543050" indent="-212598" algn="l" defTabSz="51435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05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85950" indent="-212598" algn="l" defTabSz="514350" rtl="0" eaLnBrk="1" latinLnBrk="0" hangingPunct="1">
        <a:lnSpc>
          <a:spcPct val="112000"/>
        </a:lnSpc>
        <a:spcBef>
          <a:spcPts val="731"/>
        </a:spcBef>
        <a:buFont typeface="Corbel" panose="020B0503020204020204" pitchFamily="34" charset="0"/>
        <a:buChar char="–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228850" indent="-212598" algn="l" defTabSz="514350" rtl="0" eaLnBrk="1" latinLnBrk="0" hangingPunct="1">
        <a:lnSpc>
          <a:spcPct val="112000"/>
        </a:lnSpc>
        <a:spcBef>
          <a:spcPts val="731"/>
        </a:spcBef>
        <a:buFont typeface="Arial" panose="020B0604020202020204" pitchFamily="34" charset="0"/>
        <a:buChar char="•"/>
        <a:defRPr sz="105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571750" indent="-212598" algn="l" defTabSz="514350" rtl="0" eaLnBrk="1" latinLnBrk="0" hangingPunct="1">
        <a:lnSpc>
          <a:spcPct val="112000"/>
        </a:lnSpc>
        <a:spcBef>
          <a:spcPts val="731"/>
        </a:spcBef>
        <a:buFont typeface="Corbel" panose="020B0503020204020204" pitchFamily="34" charset="0"/>
        <a:buChar char="–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914650" indent="-159449" algn="l" defTabSz="514350" rtl="0" eaLnBrk="1" latinLnBrk="0" hangingPunct="1">
        <a:lnSpc>
          <a:spcPct val="112000"/>
        </a:lnSpc>
        <a:spcBef>
          <a:spcPts val="731"/>
        </a:spcBef>
        <a:buFont typeface="Arial" panose="020B0604020202020204" pitchFamily="34" charset="0"/>
        <a:buChar char="•"/>
        <a:defRPr sz="788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2124">
          <p15:clr>
            <a:srgbClr val="F26B43"/>
          </p15:clr>
        </p15:guide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pos="7200">
          <p15:clr>
            <a:srgbClr val="F26B43"/>
          </p15:clr>
        </p15:guide>
        <p15:guide id="4" pos="3264">
          <p15:clr>
            <a:srgbClr val="F26B43"/>
          </p15:clr>
        </p15:guide>
        <p15:guide id="5" pos="360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pos="5400">
          <p15:clr>
            <a:srgbClr val="F26B43"/>
          </p15:clr>
        </p15:guide>
        <p15:guide id="8" pos="2448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72" y="438912"/>
            <a:ext cx="5467541" cy="112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6073" y="1714500"/>
            <a:ext cx="5467541" cy="301752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6073" y="4853028"/>
            <a:ext cx="1211705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4150" y="4853028"/>
            <a:ext cx="3319571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0" y="4853028"/>
            <a:ext cx="547688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8625" y="619743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703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919" r:id="rId1"/>
    <p:sldLayoutId id="2147484920" r:id="rId2"/>
    <p:sldLayoutId id="2147484921" r:id="rId3"/>
    <p:sldLayoutId id="2147484922" r:id="rId4"/>
    <p:sldLayoutId id="2147484923" r:id="rId5"/>
    <p:sldLayoutId id="2147484924" r:id="rId6"/>
    <p:sldLayoutId id="2147484925" r:id="rId7"/>
    <p:sldLayoutId id="2147484926" r:id="rId8"/>
    <p:sldLayoutId id="2147484927" r:id="rId9"/>
    <p:sldLayoutId id="2147484928" r:id="rId10"/>
    <p:sldLayoutId id="2147484929" r:id="rId11"/>
    <p:sldLayoutId id="2147484930" r:id="rId12"/>
  </p:sldLayoutIdLst>
  <p:txStyles>
    <p:titleStyle>
      <a:lvl1pPr algn="l" defTabSz="685800" rtl="0" eaLnBrk="1" latinLnBrk="0" hangingPunct="1">
        <a:lnSpc>
          <a:spcPct val="80000"/>
        </a:lnSpc>
        <a:spcBef>
          <a:spcPct val="0"/>
        </a:spcBef>
        <a:buNone/>
        <a:defRPr sz="3300" kern="1200" cap="all" spc="75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19888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3360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58293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795528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021842" indent="-10287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2"/>
        </a:buClr>
        <a:buFont typeface="Wingdings 3" pitchFamily="18" charset="2"/>
        <a:buChar char="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6858000" cy="51435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2649" y="686503"/>
            <a:ext cx="5099051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1867602"/>
            <a:ext cx="5099052" cy="2583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67503" y="4470400"/>
            <a:ext cx="861212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2649" y="4470400"/>
            <a:ext cx="382850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85068" y="4470400"/>
            <a:ext cx="29663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75782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1" r:id="rId1"/>
    <p:sldLayoutId id="2147484992" r:id="rId2"/>
    <p:sldLayoutId id="2147484993" r:id="rId3"/>
    <p:sldLayoutId id="2147484994" r:id="rId4"/>
    <p:sldLayoutId id="2147484995" r:id="rId5"/>
    <p:sldLayoutId id="2147484996" r:id="rId6"/>
    <p:sldLayoutId id="2147484997" r:id="rId7"/>
    <p:sldLayoutId id="2147484998" r:id="rId8"/>
    <p:sldLayoutId id="2147484999" r:id="rId9"/>
    <p:sldLayoutId id="2147485000" r:id="rId10"/>
    <p:sldLayoutId id="2147485001" r:id="rId11"/>
    <p:sldLayoutId id="2147485002" r:id="rId12"/>
    <p:sldLayoutId id="2147485003" r:id="rId13"/>
    <p:sldLayoutId id="2147485004" r:id="rId14"/>
    <p:sldLayoutId id="2147485005" r:id="rId15"/>
    <p:sldLayoutId id="2147485006" r:id="rId16"/>
    <p:sldLayoutId id="2147485007" r:id="rId17"/>
    <p:sldLayoutId id="2147485008" r:id="rId18"/>
  </p:sldLayoutIdLst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2649" y="686503"/>
            <a:ext cx="5099051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1867602"/>
            <a:ext cx="5099052" cy="2583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67503" y="4470400"/>
            <a:ext cx="861212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2649" y="4470400"/>
            <a:ext cx="382850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85068" y="4470400"/>
            <a:ext cx="29663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0375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10" r:id="rId1"/>
    <p:sldLayoutId id="2147485011" r:id="rId2"/>
    <p:sldLayoutId id="2147485012" r:id="rId3"/>
    <p:sldLayoutId id="2147485013" r:id="rId4"/>
    <p:sldLayoutId id="2147485014" r:id="rId5"/>
    <p:sldLayoutId id="2147485015" r:id="rId6"/>
    <p:sldLayoutId id="2147485016" r:id="rId7"/>
    <p:sldLayoutId id="2147485017" r:id="rId8"/>
    <p:sldLayoutId id="2147485018" r:id="rId9"/>
    <p:sldLayoutId id="2147485019" r:id="rId10"/>
    <p:sldLayoutId id="2147485020" r:id="rId11"/>
    <p:sldLayoutId id="2147485021" r:id="rId12"/>
    <p:sldLayoutId id="2147485022" r:id="rId13"/>
    <p:sldLayoutId id="2147485023" r:id="rId14"/>
    <p:sldLayoutId id="2147485024" r:id="rId15"/>
    <p:sldLayoutId id="2147485025" r:id="rId16"/>
    <p:sldLayoutId id="2147485026" r:id="rId17"/>
  </p:sldLayoutIdLst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6552009" y="4035435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8625" y="419759"/>
            <a:ext cx="2156573" cy="371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1" y="426800"/>
            <a:ext cx="3514724" cy="4241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8626" y="4447546"/>
            <a:ext cx="2145857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563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626" y="4735831"/>
            <a:ext cx="2145857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25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2010" y="4205695"/>
            <a:ext cx="30599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649798"/>
            <a:ext cx="252888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4649798"/>
            <a:ext cx="252888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69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1" r:id="rId1"/>
    <p:sldLayoutId id="2147485062" r:id="rId2"/>
    <p:sldLayoutId id="2147485063" r:id="rId3"/>
    <p:sldLayoutId id="2147485064" r:id="rId4"/>
    <p:sldLayoutId id="2147485065" r:id="rId5"/>
    <p:sldLayoutId id="2147485066" r:id="rId6"/>
    <p:sldLayoutId id="2147485067" r:id="rId7"/>
    <p:sldLayoutId id="2147485068" r:id="rId8"/>
    <p:sldLayoutId id="2147485069" r:id="rId9"/>
    <p:sldLayoutId id="2147485070" r:id="rId10"/>
    <p:sldLayoutId id="2147485071" r:id="rId11"/>
    <p:sldLayoutId id="2147485072" r:id="rId12"/>
    <p:sldLayoutId id="2147485073" r:id="rId13"/>
  </p:sldLayoutIdLst>
  <p:txStyles>
    <p:titleStyle>
      <a:lvl1pPr algn="r" defTabSz="514350" rtl="0" eaLnBrk="1" latinLnBrk="0" hangingPunct="1">
        <a:lnSpc>
          <a:spcPct val="90000"/>
        </a:lnSpc>
        <a:spcBef>
          <a:spcPct val="0"/>
        </a:spcBef>
        <a:buNone/>
        <a:defRPr sz="285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2598" indent="-212598" algn="l" defTabSz="51435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5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14350" indent="-212598" algn="l" defTabSz="514350" rtl="0" eaLnBrk="1" latinLnBrk="0" hangingPunct="1">
        <a:lnSpc>
          <a:spcPct val="112000"/>
        </a:lnSpc>
        <a:spcBef>
          <a:spcPts val="675"/>
        </a:spcBef>
        <a:buFont typeface="Corbel" panose="020B0503020204020204" pitchFamily="34" charset="0"/>
        <a:buChar char="–"/>
        <a:defRPr sz="135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57250" indent="-212598" algn="l" defTabSz="51435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200150" indent="-212598" algn="l" defTabSz="514350" rtl="0" eaLnBrk="1" latinLnBrk="0" hangingPunct="1">
        <a:lnSpc>
          <a:spcPct val="112000"/>
        </a:lnSpc>
        <a:spcBef>
          <a:spcPts val="675"/>
        </a:spcBef>
        <a:buFont typeface="Corbel" panose="020B0503020204020204" pitchFamily="34" charset="0"/>
        <a:buChar char="–"/>
        <a:defRPr sz="105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543050" indent="-212598" algn="l" defTabSz="51435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05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85950" indent="-212598" algn="l" defTabSz="514350" rtl="0" eaLnBrk="1" latinLnBrk="0" hangingPunct="1">
        <a:lnSpc>
          <a:spcPct val="112000"/>
        </a:lnSpc>
        <a:spcBef>
          <a:spcPts val="731"/>
        </a:spcBef>
        <a:buFont typeface="Corbel" panose="020B0503020204020204" pitchFamily="34" charset="0"/>
        <a:buChar char="–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228850" indent="-212598" algn="l" defTabSz="514350" rtl="0" eaLnBrk="1" latinLnBrk="0" hangingPunct="1">
        <a:lnSpc>
          <a:spcPct val="112000"/>
        </a:lnSpc>
        <a:spcBef>
          <a:spcPts val="731"/>
        </a:spcBef>
        <a:buFont typeface="Arial" panose="020B0604020202020204" pitchFamily="34" charset="0"/>
        <a:buChar char="•"/>
        <a:defRPr sz="105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571750" indent="-212598" algn="l" defTabSz="514350" rtl="0" eaLnBrk="1" latinLnBrk="0" hangingPunct="1">
        <a:lnSpc>
          <a:spcPct val="112000"/>
        </a:lnSpc>
        <a:spcBef>
          <a:spcPts val="731"/>
        </a:spcBef>
        <a:buFont typeface="Corbel" panose="020B0503020204020204" pitchFamily="34" charset="0"/>
        <a:buChar char="–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914650" indent="-159449" algn="l" defTabSz="514350" rtl="0" eaLnBrk="1" latinLnBrk="0" hangingPunct="1">
        <a:lnSpc>
          <a:spcPct val="112000"/>
        </a:lnSpc>
        <a:spcBef>
          <a:spcPts val="731"/>
        </a:spcBef>
        <a:buFont typeface="Arial" panose="020B0604020202020204" pitchFamily="34" charset="0"/>
        <a:buChar char="•"/>
        <a:defRPr sz="788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2124">
          <p15:clr>
            <a:srgbClr val="F26B43"/>
          </p15:clr>
        </p15:guide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pos="7200">
          <p15:clr>
            <a:srgbClr val="F26B43"/>
          </p15:clr>
        </p15:guide>
        <p15:guide id="4" pos="3264">
          <p15:clr>
            <a:srgbClr val="F26B43"/>
          </p15:clr>
        </p15:guide>
        <p15:guide id="5" pos="360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pos="5400">
          <p15:clr>
            <a:srgbClr val="F26B43"/>
          </p15:clr>
        </p15:guide>
        <p15:guide id="8" pos="2448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810816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28775" y="573280"/>
            <a:ext cx="4783455" cy="969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5770" y="1645920"/>
            <a:ext cx="5966460" cy="3051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09172" y="4767264"/>
            <a:ext cx="160305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5770" y="4766885"/>
            <a:ext cx="426053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29187" y="285751"/>
            <a:ext cx="148304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7727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94" r:id="rId1"/>
    <p:sldLayoutId id="2147485095" r:id="rId2"/>
    <p:sldLayoutId id="2147485096" r:id="rId3"/>
    <p:sldLayoutId id="2147485097" r:id="rId4"/>
    <p:sldLayoutId id="2147485098" r:id="rId5"/>
    <p:sldLayoutId id="2147485099" r:id="rId6"/>
    <p:sldLayoutId id="2147485100" r:id="rId7"/>
    <p:sldLayoutId id="2147485101" r:id="rId8"/>
    <p:sldLayoutId id="2147485102" r:id="rId9"/>
    <p:sldLayoutId id="2147485103" r:id="rId10"/>
    <p:sldLayoutId id="2147485104" r:id="rId11"/>
    <p:sldLayoutId id="2147485105" r:id="rId12"/>
    <p:sldLayoutId id="2147485106" r:id="rId13"/>
    <p:sldLayoutId id="2147485107" r:id="rId14"/>
    <p:sldLayoutId id="2147485108" r:id="rId15"/>
    <p:sldLayoutId id="2147485109" r:id="rId16"/>
    <p:sldLayoutId id="2147485110" r:id="rId17"/>
    <p:sldLayoutId id="2147485111" r:id="rId18"/>
  </p:sldLayoutIdLst>
  <p:txStyles>
    <p:titleStyle>
      <a:lvl1pPr algn="r" defTabSz="685800" rtl="0" eaLnBrk="1" latinLnBrk="0" hangingPunct="1">
        <a:lnSpc>
          <a:spcPct val="90000"/>
        </a:lnSpc>
        <a:spcBef>
          <a:spcPct val="0"/>
        </a:spcBef>
        <a:buNone/>
        <a:defRPr sz="3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6858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999" y="463889"/>
            <a:ext cx="5830004" cy="1197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999" y="1775321"/>
            <a:ext cx="5830004" cy="2568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9290" y="4412457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999" y="4412457"/>
            <a:ext cx="37534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14132" y="4412457"/>
            <a:ext cx="42987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7343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  <p:sldLayoutId id="2147483959" r:id="rId19"/>
    <p:sldLayoutId id="2147484013" r:id="rId20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04534" y="723519"/>
            <a:ext cx="445331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4534" y="1978534"/>
            <a:ext cx="445331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84207" y="4679112"/>
            <a:ext cx="1548983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6679" y="4677156"/>
            <a:ext cx="3417498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80084" y="4663440"/>
            <a:ext cx="274320" cy="27432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879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4726" r:id="rId13"/>
    <p:sldLayoutId id="2147484727" r:id="rId14"/>
    <p:sldLayoutId id="2147484728" r:id="rId15"/>
    <p:sldLayoutId id="2147484729" r:id="rId16"/>
    <p:sldLayoutId id="2147484730" r:id="rId17"/>
    <p:sldLayoutId id="2147484731" r:id="rId18"/>
    <p:sldLayoutId id="2147484732" r:id="rId19"/>
    <p:sldLayoutId id="2147484733" r:id="rId20"/>
    <p:sldLayoutId id="2147484734" r:id="rId21"/>
    <p:sldLayoutId id="2147484735" r:id="rId22"/>
    <p:sldLayoutId id="2147484736" r:id="rId23"/>
    <p:sldLayoutId id="2147484737" r:id="rId24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195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5838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442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3716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0"/>
            <a:ext cx="6864350" cy="51435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2649" y="686503"/>
            <a:ext cx="5099051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2649" y="1867602"/>
            <a:ext cx="5099052" cy="2583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67503" y="4470400"/>
            <a:ext cx="861212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82649" y="4470400"/>
            <a:ext cx="382850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685068" y="4470400"/>
            <a:ext cx="29663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6164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4" r:id="rId12"/>
    <p:sldLayoutId id="2147484065" r:id="rId13"/>
    <p:sldLayoutId id="2147484066" r:id="rId14"/>
    <p:sldLayoutId id="2147484067" r:id="rId15"/>
    <p:sldLayoutId id="2147484068" r:id="rId16"/>
    <p:sldLayoutId id="2147484069" r:id="rId17"/>
    <p:sldLayoutId id="2147484070" r:id="rId18"/>
  </p:sldLayoutIdLst>
  <p:txStyles>
    <p:titleStyle>
      <a:lvl1pPr algn="ctr" defTabSz="342900" rtl="0" eaLnBrk="1" latinLnBrk="0" hangingPunct="1">
        <a:spcBef>
          <a:spcPct val="0"/>
        </a:spcBef>
        <a:buNone/>
        <a:defRPr sz="3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800600"/>
            <a:ext cx="6858001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6858001" cy="494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7220" y="214953"/>
            <a:ext cx="565785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7219" y="1384301"/>
            <a:ext cx="565785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1" y="4844840"/>
            <a:ext cx="139065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73480" y="4844840"/>
            <a:ext cx="271282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69009" y="4844840"/>
            <a:ext cx="73801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71362" y="1303384"/>
            <a:ext cx="560641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7791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6" r:id="rId1"/>
    <p:sldLayoutId id="2147484167" r:id="rId2"/>
    <p:sldLayoutId id="2147484168" r:id="rId3"/>
    <p:sldLayoutId id="2147484169" r:id="rId4"/>
    <p:sldLayoutId id="2147484170" r:id="rId5"/>
    <p:sldLayoutId id="2147484171" r:id="rId6"/>
    <p:sldLayoutId id="2147484172" r:id="rId7"/>
    <p:sldLayoutId id="2147484173" r:id="rId8"/>
    <p:sldLayoutId id="2147484174" r:id="rId9"/>
    <p:sldLayoutId id="2147484175" r:id="rId10"/>
    <p:sldLayoutId id="2147484176" r:id="rId11"/>
    <p:sldLayoutId id="2147484177" r:id="rId12"/>
    <p:sldLayoutId id="2147484487" r:id="rId13"/>
    <p:sldLayoutId id="2147484581" r:id="rId14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CA17A4-280D-460D-9B8E-4D04C4CA1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C38FA-2A3E-4841-97B1-4648BA29B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1369219"/>
            <a:ext cx="5915025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0BD7F-77E6-4BA9-B617-38B60ECC2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A66E3-D847-4161-BF10-03D2269776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4767263"/>
            <a:ext cx="231457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D57A9-DED7-40D7-A5EF-306E2BA1B8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4767263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503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6" r:id="rId1"/>
    <p:sldLayoutId id="2147484317" r:id="rId2"/>
    <p:sldLayoutId id="2147484318" r:id="rId3"/>
    <p:sldLayoutId id="2147484319" r:id="rId4"/>
    <p:sldLayoutId id="2147484320" r:id="rId5"/>
    <p:sldLayoutId id="2147484321" r:id="rId6"/>
    <p:sldLayoutId id="2147484322" r:id="rId7"/>
    <p:sldLayoutId id="2147484323" r:id="rId8"/>
    <p:sldLayoutId id="2147484324" r:id="rId9"/>
    <p:sldLayoutId id="2147484325" r:id="rId10"/>
    <p:sldLayoutId id="2147484326" r:id="rId11"/>
    <p:sldLayoutId id="2147484327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6552009" y="4035435"/>
            <a:ext cx="305991" cy="614363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8625" y="419759"/>
            <a:ext cx="2156573" cy="37143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1" y="426800"/>
            <a:ext cx="3514724" cy="4241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8626" y="4447546"/>
            <a:ext cx="2145857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563" b="0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8626" y="4735831"/>
            <a:ext cx="2145857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25" b="1" i="1" baseline="0"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2010" y="4205695"/>
            <a:ext cx="30599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649798"/>
            <a:ext cx="2528888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0" y="4649798"/>
            <a:ext cx="2528888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669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30" r:id="rId1"/>
    <p:sldLayoutId id="2147484531" r:id="rId2"/>
    <p:sldLayoutId id="2147484532" r:id="rId3"/>
    <p:sldLayoutId id="2147484533" r:id="rId4"/>
    <p:sldLayoutId id="2147484534" r:id="rId5"/>
    <p:sldLayoutId id="2147484535" r:id="rId6"/>
    <p:sldLayoutId id="2147484536" r:id="rId7"/>
    <p:sldLayoutId id="2147484537" r:id="rId8"/>
    <p:sldLayoutId id="2147484538" r:id="rId9"/>
    <p:sldLayoutId id="2147484539" r:id="rId10"/>
    <p:sldLayoutId id="2147484540" r:id="rId11"/>
    <p:sldLayoutId id="2147484541" r:id="rId12"/>
    <p:sldLayoutId id="2147485059" r:id="rId13"/>
  </p:sldLayoutIdLst>
  <p:txStyles>
    <p:titleStyle>
      <a:lvl1pPr algn="r" defTabSz="514350" rtl="0" eaLnBrk="1" latinLnBrk="0" hangingPunct="1">
        <a:lnSpc>
          <a:spcPct val="90000"/>
        </a:lnSpc>
        <a:spcBef>
          <a:spcPct val="0"/>
        </a:spcBef>
        <a:buNone/>
        <a:defRPr sz="2850" b="0" i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12598" indent="-212598" algn="l" defTabSz="51435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5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14350" indent="-212598" algn="l" defTabSz="514350" rtl="0" eaLnBrk="1" latinLnBrk="0" hangingPunct="1">
        <a:lnSpc>
          <a:spcPct val="112000"/>
        </a:lnSpc>
        <a:spcBef>
          <a:spcPts val="675"/>
        </a:spcBef>
        <a:buFont typeface="Corbel" panose="020B0503020204020204" pitchFamily="34" charset="0"/>
        <a:buChar char="–"/>
        <a:defRPr sz="135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57250" indent="-212598" algn="l" defTabSz="51435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2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200150" indent="-212598" algn="l" defTabSz="514350" rtl="0" eaLnBrk="1" latinLnBrk="0" hangingPunct="1">
        <a:lnSpc>
          <a:spcPct val="112000"/>
        </a:lnSpc>
        <a:spcBef>
          <a:spcPts val="675"/>
        </a:spcBef>
        <a:buFont typeface="Corbel" panose="020B0503020204020204" pitchFamily="34" charset="0"/>
        <a:buChar char="–"/>
        <a:defRPr sz="105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543050" indent="-212598" algn="l" defTabSz="514350" rtl="0" eaLnBrk="1" latinLnBrk="0" hangingPunct="1">
        <a:lnSpc>
          <a:spcPct val="112000"/>
        </a:lnSpc>
        <a:spcBef>
          <a:spcPts val="675"/>
        </a:spcBef>
        <a:buFont typeface="Arial" panose="020B0604020202020204" pitchFamily="34" charset="0"/>
        <a:buChar char="•"/>
        <a:defRPr sz="105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85950" indent="-212598" algn="l" defTabSz="514350" rtl="0" eaLnBrk="1" latinLnBrk="0" hangingPunct="1">
        <a:lnSpc>
          <a:spcPct val="112000"/>
        </a:lnSpc>
        <a:spcBef>
          <a:spcPts val="731"/>
        </a:spcBef>
        <a:buFont typeface="Corbel" panose="020B0503020204020204" pitchFamily="34" charset="0"/>
        <a:buChar char="–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228850" indent="-212598" algn="l" defTabSz="514350" rtl="0" eaLnBrk="1" latinLnBrk="0" hangingPunct="1">
        <a:lnSpc>
          <a:spcPct val="112000"/>
        </a:lnSpc>
        <a:spcBef>
          <a:spcPts val="731"/>
        </a:spcBef>
        <a:buFont typeface="Arial" panose="020B0604020202020204" pitchFamily="34" charset="0"/>
        <a:buChar char="•"/>
        <a:defRPr sz="105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571750" indent="-212598" algn="l" defTabSz="514350" rtl="0" eaLnBrk="1" latinLnBrk="0" hangingPunct="1">
        <a:lnSpc>
          <a:spcPct val="112000"/>
        </a:lnSpc>
        <a:spcBef>
          <a:spcPts val="731"/>
        </a:spcBef>
        <a:buFont typeface="Corbel" panose="020B0503020204020204" pitchFamily="34" charset="0"/>
        <a:buChar char="–"/>
        <a:defRPr sz="10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914650" indent="-159449" algn="l" defTabSz="514350" rtl="0" eaLnBrk="1" latinLnBrk="0" hangingPunct="1">
        <a:lnSpc>
          <a:spcPct val="112000"/>
        </a:lnSpc>
        <a:spcBef>
          <a:spcPts val="731"/>
        </a:spcBef>
        <a:buFont typeface="Arial" panose="020B0604020202020204" pitchFamily="34" charset="0"/>
        <a:buChar char="•"/>
        <a:defRPr sz="788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2124">
          <p15:clr>
            <a:srgbClr val="F26B43"/>
          </p15:clr>
        </p15:guide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pos="7200">
          <p15:clr>
            <a:srgbClr val="F26B43"/>
          </p15:clr>
        </p15:guide>
        <p15:guide id="4" pos="3264">
          <p15:clr>
            <a:srgbClr val="F26B43"/>
          </p15:clr>
        </p15:guide>
        <p15:guide id="5" pos="360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pos="5400">
          <p15:clr>
            <a:srgbClr val="F26B43"/>
          </p15:clr>
        </p15:guide>
        <p15:guide id="8" pos="244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1511800"/>
            <a:ext cx="6858000" cy="3110492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/>
          <a:srcRect t="2873" b="-2873"/>
          <a:stretch/>
        </p:blipFill>
        <p:spPr>
          <a:xfrm>
            <a:off x="0" y="4622292"/>
            <a:ext cx="6858000" cy="53662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1560" y="603391"/>
            <a:ext cx="4859566" cy="7869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1560" y="1511800"/>
            <a:ext cx="485956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34907" y="247778"/>
            <a:ext cx="1776219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51560" y="246981"/>
            <a:ext cx="2956562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5794" y="599230"/>
            <a:ext cx="596810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4628454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84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9" r:id="rId1"/>
    <p:sldLayoutId id="2147484570" r:id="rId2"/>
    <p:sldLayoutId id="2147484571" r:id="rId3"/>
    <p:sldLayoutId id="2147484572" r:id="rId4"/>
    <p:sldLayoutId id="2147484573" r:id="rId5"/>
    <p:sldLayoutId id="2147484574" r:id="rId6"/>
    <p:sldLayoutId id="2147484575" r:id="rId7"/>
    <p:sldLayoutId id="2147484576" r:id="rId8"/>
    <p:sldLayoutId id="2147484577" r:id="rId9"/>
    <p:sldLayoutId id="2147484578" r:id="rId10"/>
    <p:sldLayoutId id="2147484579" r:id="rId11"/>
    <p:sldLayoutId id="2147484580" r:id="rId12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51435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51435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011" y="457201"/>
            <a:ext cx="5823991" cy="994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009" y="1572048"/>
            <a:ext cx="5823992" cy="277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9289" y="4412457"/>
            <a:ext cx="15430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n-US" noProof="0" smtClean="0"/>
              <a:t>9/1/2025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010" y="4412457"/>
            <a:ext cx="375348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14132" y="4412457"/>
            <a:ext cx="42386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674814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53" r:id="rId1"/>
    <p:sldLayoutId id="2147484654" r:id="rId2"/>
    <p:sldLayoutId id="2147484655" r:id="rId3"/>
    <p:sldLayoutId id="2147484656" r:id="rId4"/>
    <p:sldLayoutId id="2147484657" r:id="rId5"/>
    <p:sldLayoutId id="2147484658" r:id="rId6"/>
    <p:sldLayoutId id="2147484659" r:id="rId7"/>
    <p:sldLayoutId id="2147484660" r:id="rId8"/>
    <p:sldLayoutId id="2147484661" r:id="rId9"/>
    <p:sldLayoutId id="2147484662" r:id="rId10"/>
    <p:sldLayoutId id="2147484663" r:id="rId11"/>
    <p:sldLayoutId id="2147484664" r:id="rId12"/>
    <p:sldLayoutId id="2147484665" r:id="rId13"/>
    <p:sldLayoutId id="2147484666" r:id="rId14"/>
    <p:sldLayoutId id="2147484667" r:id="rId15"/>
    <p:sldLayoutId id="2147484668" r:id="rId16"/>
    <p:sldLayoutId id="2147484669" r:id="rId17"/>
    <p:sldLayoutId id="2147484670" r:id="rId18"/>
    <p:sldLayoutId id="2147484819" r:id="rId19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55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jp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jpg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52.xml"/><Relationship Id="rId4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68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9.png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www.deviantart.com/magicalmococoa/art/Peter-Falk-32050834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53.xml"/><Relationship Id="rId5" Type="http://schemas.openxmlformats.org/officeDocument/2006/relationships/image" Target="../media/image30.jp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imageslive.co.uk/free_stock_image/streamline-concept-jpg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66.xml"/><Relationship Id="rId5" Type="http://schemas.openxmlformats.org/officeDocument/2006/relationships/image" Target="../media/image30.jpg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25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2.png"/><Relationship Id="rId7" Type="http://schemas.openxmlformats.org/officeDocument/2006/relationships/image" Target="../media/image86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png"/><Relationship Id="rId9" Type="http://schemas.openxmlformats.org/officeDocument/2006/relationships/image" Target="../media/image37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96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05.xml"/><Relationship Id="rId4" Type="http://schemas.openxmlformats.org/officeDocument/2006/relationships/image" Target="../media/image9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23.xml"/><Relationship Id="rId4" Type="http://schemas.openxmlformats.org/officeDocument/2006/relationships/image" Target="../media/image9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10.xml"/><Relationship Id="rId4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5.xml"/><Relationship Id="rId5" Type="http://schemas.openxmlformats.org/officeDocument/2006/relationships/image" Target="../media/image24.jp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22.xml"/><Relationship Id="rId4" Type="http://schemas.openxmlformats.org/officeDocument/2006/relationships/image" Target="../media/image3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9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93.xml"/><Relationship Id="rId4" Type="http://schemas.openxmlformats.org/officeDocument/2006/relationships/image" Target="../media/image10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66.xml"/><Relationship Id="rId4" Type="http://schemas.openxmlformats.org/officeDocument/2006/relationships/image" Target="../media/image10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68.xml"/><Relationship Id="rId4" Type="http://schemas.openxmlformats.org/officeDocument/2006/relationships/image" Target="../media/image10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1.xml"/><Relationship Id="rId6" Type="http://schemas.openxmlformats.org/officeDocument/2006/relationships/image" Target="../media/image30.jpg"/><Relationship Id="rId5" Type="http://schemas.openxmlformats.org/officeDocument/2006/relationships/image" Target="../media/image29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svg"/><Relationship Id="rId5" Type="http://schemas.openxmlformats.org/officeDocument/2006/relationships/image" Target="../media/image27.pn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4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0AD7F639-CB6B-43F2-8456-7FFEF629DB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92" r="2292"/>
          <a:stretch/>
        </p:blipFill>
        <p:spPr>
          <a:xfrm>
            <a:off x="0" y="0"/>
            <a:ext cx="3272590" cy="51435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EA0CC5B-49C2-4100-8FCE-B3ED01A99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790" y="1596557"/>
            <a:ext cx="5237374" cy="644420"/>
          </a:xfrm>
        </p:spPr>
        <p:txBody>
          <a:bodyPr/>
          <a:lstStyle/>
          <a:p>
            <a:r>
              <a:rPr lang="en-US" sz="3200" dirty="0"/>
              <a:t>GREAT NEWS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F00E80-5A2E-473F-ABB2-37297796C9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57600" y="3200712"/>
            <a:ext cx="3032778" cy="1024202"/>
          </a:xfrm>
        </p:spPr>
        <p:txBody>
          <a:bodyPr/>
          <a:lstStyle/>
          <a:p>
            <a:r>
              <a:rPr lang="en-US" dirty="0"/>
              <a:t>Check us out on Amazon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2F5598-D214-48C3-9A07-D2B31A4812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74780" y="875922"/>
            <a:ext cx="3043238" cy="579834"/>
          </a:xfrm>
        </p:spPr>
        <p:txBody>
          <a:bodyPr/>
          <a:lstStyle/>
          <a:p>
            <a:r>
              <a:rPr lang="en-US" dirty="0">
                <a:solidFill>
                  <a:srgbClr val="0B74D5"/>
                </a:solidFill>
              </a:rPr>
              <a:t>We have 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A29EC1C-9844-4CB3-BB30-BC4E275C28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584" y="4257433"/>
            <a:ext cx="3799332" cy="853548"/>
          </a:xfrm>
          <a:prstGeom prst="rect">
            <a:avLst/>
          </a:prstGeom>
        </p:spPr>
      </p:pic>
      <p:sp>
        <p:nvSpPr>
          <p:cNvPr id="7" name="Moon 6">
            <a:extLst>
              <a:ext uri="{FF2B5EF4-FFF2-40B4-BE49-F238E27FC236}">
                <a16:creationId xmlns:a16="http://schemas.microsoft.com/office/drawing/2014/main" id="{91D68686-F46C-4DA7-AB49-CB9C46C39FCF}"/>
              </a:ext>
            </a:extLst>
          </p:cNvPr>
          <p:cNvSpPr/>
          <p:nvPr/>
        </p:nvSpPr>
        <p:spPr>
          <a:xfrm rot="16200000">
            <a:off x="4942639" y="798296"/>
            <a:ext cx="297060" cy="3032778"/>
          </a:xfrm>
          <a:prstGeom prst="moon">
            <a:avLst/>
          </a:prstGeom>
          <a:solidFill>
            <a:srgbClr val="0B7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Moon 9">
            <a:extLst>
              <a:ext uri="{FF2B5EF4-FFF2-40B4-BE49-F238E27FC236}">
                <a16:creationId xmlns:a16="http://schemas.microsoft.com/office/drawing/2014/main" id="{02FB6CE2-DD26-4774-B304-00FF2AD0089F}"/>
              </a:ext>
            </a:extLst>
          </p:cNvPr>
          <p:cNvSpPr/>
          <p:nvPr/>
        </p:nvSpPr>
        <p:spPr>
          <a:xfrm rot="2520000">
            <a:off x="3465902" y="1990730"/>
            <a:ext cx="139308" cy="320276"/>
          </a:xfrm>
          <a:prstGeom prst="moon">
            <a:avLst>
              <a:gd name="adj" fmla="val 46486"/>
            </a:avLst>
          </a:prstGeom>
          <a:solidFill>
            <a:srgbClr val="0B7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1" name="Moon 10">
            <a:extLst>
              <a:ext uri="{FF2B5EF4-FFF2-40B4-BE49-F238E27FC236}">
                <a16:creationId xmlns:a16="http://schemas.microsoft.com/office/drawing/2014/main" id="{2D8EC2E8-B5D8-40F9-BA84-17AA49A2FAAA}"/>
              </a:ext>
            </a:extLst>
          </p:cNvPr>
          <p:cNvSpPr/>
          <p:nvPr/>
        </p:nvSpPr>
        <p:spPr>
          <a:xfrm rot="8100000">
            <a:off x="6587694" y="1984962"/>
            <a:ext cx="130940" cy="285200"/>
          </a:xfrm>
          <a:prstGeom prst="moon">
            <a:avLst/>
          </a:prstGeom>
          <a:solidFill>
            <a:srgbClr val="0B7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64726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">
            <a:extLst>
              <a:ext uri="{FF2B5EF4-FFF2-40B4-BE49-F238E27FC236}">
                <a16:creationId xmlns:a16="http://schemas.microsoft.com/office/drawing/2014/main" id="{B12EC3E0-7325-4F04-82D7-AFDBC541FF01}"/>
              </a:ext>
            </a:extLst>
          </p:cNvPr>
          <p:cNvSpPr/>
          <p:nvPr/>
        </p:nvSpPr>
        <p:spPr>
          <a:xfrm>
            <a:off x="945209" y="1077205"/>
            <a:ext cx="4833258" cy="2989088"/>
          </a:xfrm>
          <a:prstGeom prst="rect">
            <a:avLst/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lt1">
                    <a:alpha val="20000"/>
                  </a:schemeClr>
                </a:solidFill>
              </a:rPr>
              <a:t>We are like snowflakes, all different in our own beautiful way.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408AED-C014-457D-9C9E-925F0FAD6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37" y="1541837"/>
            <a:ext cx="3358525" cy="2059826"/>
          </a:xfrm>
          <a:solidFill>
            <a:schemeClr val="bg1">
              <a:alpha val="58000"/>
            </a:schemeClr>
          </a:solidFill>
        </p:spPr>
        <p:txBody>
          <a:bodyPr>
            <a:normAutofit/>
          </a:bodyPr>
          <a:lstStyle/>
          <a:p>
            <a:br>
              <a:rPr lang="en-US" sz="1800" i="1" dirty="0">
                <a:solidFill>
                  <a:srgbClr val="21317F"/>
                </a:solidFill>
              </a:rPr>
            </a:br>
            <a:r>
              <a:rPr lang="en-US" sz="2000" i="1" dirty="0">
                <a:solidFill>
                  <a:srgbClr val="21317F"/>
                </a:solidFill>
              </a:rPr>
              <a:t>Regard it as just as desirable to build</a:t>
            </a:r>
            <a:br>
              <a:rPr lang="en-US" sz="2000" dirty="0">
                <a:solidFill>
                  <a:srgbClr val="21317F"/>
                </a:solidFill>
              </a:rPr>
            </a:br>
            <a:r>
              <a:rPr lang="en-US" sz="2000" i="1" dirty="0">
                <a:solidFill>
                  <a:srgbClr val="21317F"/>
                </a:solidFill>
              </a:rPr>
              <a:t>a chicken house as to build a cathedral.</a:t>
            </a:r>
            <a:br>
              <a:rPr lang="en-US" sz="1600" dirty="0">
                <a:solidFill>
                  <a:srgbClr val="21317F"/>
                </a:solidFill>
              </a:rPr>
            </a:br>
            <a:r>
              <a:rPr lang="en-US" sz="1600" i="1" dirty="0">
                <a:solidFill>
                  <a:srgbClr val="21317F"/>
                </a:solidFill>
              </a:rPr>
              <a:t>- </a:t>
            </a:r>
            <a:r>
              <a:rPr lang="en-US" sz="1400" i="1" dirty="0">
                <a:solidFill>
                  <a:srgbClr val="21317F"/>
                </a:solidFill>
              </a:rPr>
              <a:t>Frank Lloyd Wright</a:t>
            </a:r>
            <a:endParaRPr lang="en-US" sz="1400" dirty="0">
              <a:solidFill>
                <a:srgbClr val="21317F"/>
              </a:solidFill>
            </a:endParaRPr>
          </a:p>
        </p:txBody>
      </p:sp>
      <p:pic>
        <p:nvPicPr>
          <p:cNvPr id="8" name="Picture 7" descr="A picture containing sign&#10;&#10;Description automatically generated">
            <a:extLst>
              <a:ext uri="{FF2B5EF4-FFF2-40B4-BE49-F238E27FC236}">
                <a16:creationId xmlns:a16="http://schemas.microsoft.com/office/drawing/2014/main" id="{491581ED-C945-485F-9E3F-3C937AD2BB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9601" y="4224337"/>
            <a:ext cx="5138798" cy="919163"/>
          </a:xfrm>
          <a:prstGeom prst="rect">
            <a:avLst/>
          </a:prstGeom>
        </p:spPr>
      </p:pic>
      <p:sp>
        <p:nvSpPr>
          <p:cNvPr id="5" name="CuadroTexto 3">
            <a:extLst>
              <a:ext uri="{FF2B5EF4-FFF2-40B4-BE49-F238E27FC236}">
                <a16:creationId xmlns:a16="http://schemas.microsoft.com/office/drawing/2014/main" id="{2EE2E57F-024D-4F33-89DB-32C3500FEBD5}"/>
              </a:ext>
            </a:extLst>
          </p:cNvPr>
          <p:cNvSpPr txBox="1"/>
          <p:nvPr/>
        </p:nvSpPr>
        <p:spPr>
          <a:xfrm>
            <a:off x="3092897" y="1145605"/>
            <a:ext cx="672205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350" b="1" dirty="0">
                <a:solidFill>
                  <a:srgbClr val="21317F"/>
                </a:solidFill>
                <a:latin typeface="Bell MT" panose="02020503060305020303" pitchFamily="18" charset="0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86150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0C9F040-B263-4B8C-91C8-D4428F934C4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500" r="12500"/>
          <a:stretch/>
        </p:blipFill>
        <p:spPr/>
      </p:pic>
      <p:cxnSp>
        <p:nvCxnSpPr>
          <p:cNvPr id="9" name="Conector recto 3">
            <a:extLst>
              <a:ext uri="{FF2B5EF4-FFF2-40B4-BE49-F238E27FC236}">
                <a16:creationId xmlns:a16="http://schemas.microsoft.com/office/drawing/2014/main" id="{9C250A5A-CDCE-4704-9A9F-33055A72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503948" y="3364943"/>
            <a:ext cx="5354053" cy="0"/>
          </a:xfrm>
          <a:prstGeom prst="line">
            <a:avLst/>
          </a:prstGeom>
          <a:ln w="444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B3B4504-ADE2-4319-B17C-4266A9233B37}"/>
              </a:ext>
            </a:extLst>
          </p:cNvPr>
          <p:cNvSpPr txBox="1"/>
          <p:nvPr/>
        </p:nvSpPr>
        <p:spPr>
          <a:xfrm>
            <a:off x="2340748" y="2818087"/>
            <a:ext cx="4039888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50" dirty="0">
                <a:solidFill>
                  <a:schemeClr val="bg1"/>
                </a:solidFill>
                <a:latin typeface="Arial Black" panose="020B0A04020102020204" pitchFamily="34" charset="0"/>
              </a:rPr>
              <a:t>THINK LYTLE</a:t>
            </a:r>
          </a:p>
        </p:txBody>
      </p:sp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1C812E48-7D3E-43BE-9195-A6258969F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1158" y="2624899"/>
            <a:ext cx="411480" cy="838391"/>
          </a:xfrm>
          <a:prstGeom prst="rect">
            <a:avLst/>
          </a:prstGeom>
        </p:spPr>
      </p:pic>
      <p:pic>
        <p:nvPicPr>
          <p:cNvPr id="4" name="Picture 3" descr="A picture containing sign&#10;&#10;Description automatically generated">
            <a:extLst>
              <a:ext uri="{FF2B5EF4-FFF2-40B4-BE49-F238E27FC236}">
                <a16:creationId xmlns:a16="http://schemas.microsoft.com/office/drawing/2014/main" id="{9AEAC7FC-121E-4B6D-9D94-7FF72D60642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538" y="3847257"/>
            <a:ext cx="6388100" cy="1225550"/>
          </a:xfrm>
          <a:prstGeom prst="rect">
            <a:avLst/>
          </a:prstGeom>
        </p:spPr>
      </p:pic>
      <p:cxnSp>
        <p:nvCxnSpPr>
          <p:cNvPr id="8" name="Conector recto 2">
            <a:extLst>
              <a:ext uri="{FF2B5EF4-FFF2-40B4-BE49-F238E27FC236}">
                <a16:creationId xmlns:a16="http://schemas.microsoft.com/office/drawing/2014/main" id="{56BA6759-492E-4624-A7E9-8FBD59766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2696627"/>
            <a:ext cx="5781294" cy="0"/>
          </a:xfrm>
          <a:prstGeom prst="line">
            <a:avLst/>
          </a:prstGeom>
          <a:ln w="4445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88D9F65-88AC-4CDD-88DD-73F0AE94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9" y="2092146"/>
            <a:ext cx="6144048" cy="95920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</a:rPr>
              <a:t>When you think Light,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5109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person, holding, woman, glasses&#10;&#10;Description automatically generated">
            <a:extLst>
              <a:ext uri="{FF2B5EF4-FFF2-40B4-BE49-F238E27FC236}">
                <a16:creationId xmlns:a16="http://schemas.microsoft.com/office/drawing/2014/main" id="{5A3F9A67-47AF-4B60-89FF-508BB7448E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6857980" cy="51434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blipFill dpi="0" rotWithShape="1">
            <a:blip r:embed="rId4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8019CB-B72F-4F94-AED8-15260D4C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92" y="1614716"/>
            <a:ext cx="5606415" cy="19140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400" b="1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gradFill>
                  <a:gsLst>
                    <a:gs pos="0">
                      <a:srgbClr val="CA8D5F"/>
                    </a:gs>
                    <a:gs pos="63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A8D5F"/>
                    </a:gs>
                  </a:gsLst>
                  <a:lin ang="5400000" scaled="1"/>
                </a:gradFill>
                <a:latin typeface="The Hand Extrablack" panose="03070A02030502020204" pitchFamily="66" charset="0"/>
              </a:rPr>
              <a:t>“As we work to create light for others, we naturally light our own way.”</a:t>
            </a:r>
            <a:br>
              <a:rPr lang="en-US" sz="4400" b="1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gradFill>
                  <a:gsLst>
                    <a:gs pos="0">
                      <a:srgbClr val="CA8D5F"/>
                    </a:gs>
                    <a:gs pos="63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A8D5F"/>
                    </a:gs>
                  </a:gsLst>
                  <a:lin ang="5400000" scaled="1"/>
                </a:gradFill>
                <a:latin typeface="The Hand Extrablack" panose="03070A02030502020204" pitchFamily="66" charset="0"/>
              </a:rPr>
            </a:br>
            <a:r>
              <a:rPr lang="en-US" sz="4400" b="1" dirty="0">
                <a:ln w="12700">
                  <a:solidFill>
                    <a:schemeClr val="accent6">
                      <a:lumMod val="50000"/>
                    </a:schemeClr>
                  </a:solidFill>
                </a:ln>
                <a:gradFill>
                  <a:gsLst>
                    <a:gs pos="0">
                      <a:srgbClr val="CA8D5F"/>
                    </a:gs>
                    <a:gs pos="63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A8D5F"/>
                    </a:gs>
                  </a:gsLst>
                  <a:lin ang="5400000" scaled="1"/>
                </a:gradFill>
                <a:latin typeface="The Hand Extrablack" panose="03070A02030502020204" pitchFamily="66" charset="0"/>
              </a:rPr>
              <a:t>– Mary Anne </a:t>
            </a:r>
            <a:r>
              <a:rPr lang="en-US" sz="4400" b="1" dirty="0" err="1">
                <a:ln w="12700">
                  <a:solidFill>
                    <a:schemeClr val="accent6">
                      <a:lumMod val="50000"/>
                    </a:schemeClr>
                  </a:solidFill>
                </a:ln>
                <a:gradFill>
                  <a:gsLst>
                    <a:gs pos="0">
                      <a:srgbClr val="CA8D5F"/>
                    </a:gs>
                    <a:gs pos="63000">
                      <a:schemeClr val="accent1">
                        <a:lumMod val="45000"/>
                        <a:lumOff val="55000"/>
                      </a:schemeClr>
                    </a:gs>
                    <a:gs pos="79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rgbClr val="CA8D5F"/>
                    </a:gs>
                  </a:gsLst>
                  <a:lin ang="5400000" scaled="1"/>
                </a:gradFill>
                <a:latin typeface="The Hand Extrablack" panose="03070A02030502020204" pitchFamily="66" charset="0"/>
              </a:rPr>
              <a:t>Radmacher</a:t>
            </a:r>
            <a:endParaRPr lang="en-US" sz="4400" b="1" dirty="0">
              <a:ln w="12700">
                <a:solidFill>
                  <a:schemeClr val="accent6">
                    <a:lumMod val="50000"/>
                  </a:schemeClr>
                </a:solidFill>
              </a:ln>
              <a:gradFill>
                <a:gsLst>
                  <a:gs pos="0">
                    <a:srgbClr val="CA8D5F"/>
                  </a:gs>
                  <a:gs pos="63000">
                    <a:schemeClr val="accent1">
                      <a:lumMod val="45000"/>
                      <a:lumOff val="55000"/>
                    </a:schemeClr>
                  </a:gs>
                  <a:gs pos="79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CA8D5F"/>
                  </a:gs>
                </a:gsLst>
                <a:lin ang="5400000" scaled="1"/>
              </a:gradFill>
              <a:latin typeface="The Hand Extrablack" panose="03070A02030502020204" pitchFamily="66" charset="0"/>
            </a:endParaRPr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783" y="1466811"/>
            <a:ext cx="5750433" cy="6051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783" y="3606256"/>
            <a:ext cx="5750433" cy="60512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sign&#10;&#10;Description automatically generated">
            <a:extLst>
              <a:ext uri="{FF2B5EF4-FFF2-40B4-BE49-F238E27FC236}">
                <a16:creationId xmlns:a16="http://schemas.microsoft.com/office/drawing/2014/main" id="{DD74E6A9-4CBB-4766-960F-4A1E3E6EA9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861" y="4456513"/>
            <a:ext cx="2942398" cy="564496"/>
          </a:xfrm>
          <a:prstGeom prst="rect">
            <a:avLst/>
          </a:prstGeom>
        </p:spPr>
      </p:pic>
      <p:pic>
        <p:nvPicPr>
          <p:cNvPr id="22" name="Picture 21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01304828-375C-4D21-B5A7-75B99DA0822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89" y="4593166"/>
            <a:ext cx="2068231" cy="3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870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A3D2600-2F11-444C-A2F1-5014EC6F4A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0975" y="1417640"/>
            <a:ext cx="4273519" cy="28305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159A4A3-DBF3-4260-9AB6-BCB9F4351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235384"/>
            <a:ext cx="5143500" cy="2175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300" dirty="0">
                <a:solidFill>
                  <a:srgbClr val="FFFFFF"/>
                </a:solidFill>
                <a:latin typeface="Pristina" panose="03060402040406080204" pitchFamily="66" charset="0"/>
              </a:rPr>
              <a:t>We’ve all got both light and dark inside us. What matters is the part we choose to act on. That’s who we really are.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C99EA8-14E7-4DA9-9975-1B2FAAC6DF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51004" y="2646147"/>
            <a:ext cx="2615610" cy="37350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– </a:t>
            </a:r>
            <a:r>
              <a:rPr lang="en-US" sz="2400" b="1" dirty="0">
                <a:solidFill>
                  <a:srgbClr val="FFFFFF"/>
                </a:solidFill>
              </a:rPr>
              <a:t>J. K. ROWLING</a:t>
            </a:r>
            <a:endParaRPr lang="en-US" sz="2400" dirty="0">
              <a:solidFill>
                <a:srgbClr val="FFFFFF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2908B7B-E3D1-431E-854E-1AF1A9CE6869}"/>
              </a:ext>
            </a:extLst>
          </p:cNvPr>
          <p:cNvCxnSpPr/>
          <p:nvPr/>
        </p:nvCxnSpPr>
        <p:spPr>
          <a:xfrm>
            <a:off x="723014" y="2389508"/>
            <a:ext cx="5465135" cy="0"/>
          </a:xfrm>
          <a:prstGeom prst="line">
            <a:avLst/>
          </a:prstGeom>
          <a:ln w="539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CBEB9F-14B5-4348-90DB-C3DC0FB417EC}"/>
              </a:ext>
            </a:extLst>
          </p:cNvPr>
          <p:cNvCxnSpPr/>
          <p:nvPr/>
        </p:nvCxnSpPr>
        <p:spPr>
          <a:xfrm>
            <a:off x="627321" y="235384"/>
            <a:ext cx="5560828" cy="0"/>
          </a:xfrm>
          <a:prstGeom prst="line">
            <a:avLst/>
          </a:prstGeom>
          <a:ln w="539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3EE47804-0DBC-4856-92E7-4ADA214681A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4" y="4501540"/>
            <a:ext cx="2585871" cy="406823"/>
          </a:xfrm>
          <a:prstGeom prst="rect">
            <a:avLst/>
          </a:prstGeom>
        </p:spPr>
      </p:pic>
      <p:pic>
        <p:nvPicPr>
          <p:cNvPr id="12" name="Picture 11" descr="A picture containing sign&#10;&#10;Description automatically generated">
            <a:extLst>
              <a:ext uri="{FF2B5EF4-FFF2-40B4-BE49-F238E27FC236}">
                <a16:creationId xmlns:a16="http://schemas.microsoft.com/office/drawing/2014/main" id="{46177EEA-5EBD-41F6-8D25-9BE81E1D5AC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980" y="4410360"/>
            <a:ext cx="2695426" cy="51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28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F9C1FB-1857-49BA-8903-85A176EE7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42472" b="-2"/>
          <a:stretch/>
        </p:blipFill>
        <p:spPr>
          <a:xfrm>
            <a:off x="1981962" y="10"/>
            <a:ext cx="4876038" cy="51434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533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D250667-C74C-4A38-AFC2-209E10287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64" y="841772"/>
            <a:ext cx="2263140" cy="2403100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sz="2200" cap="all" spc="200" baseline="0" dirty="0">
                <a:latin typeface="+mj-lt"/>
              </a:rPr>
              <a:t>“Life isn’t just about darkness or light, rather it’s about finding light within the darkness.”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16BD76-E772-451B-BBEC-F9734D8E7F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8863" y="3654691"/>
            <a:ext cx="2263140" cy="906106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  <a:spcAft>
                <a:spcPts val="200"/>
              </a:spcAft>
            </a:pPr>
            <a:r>
              <a:rPr lang="en-US" sz="1300" dirty="0">
                <a:latin typeface="+mn-lt"/>
                <a:cs typeface="+mn-cs"/>
              </a:rPr>
              <a:t>― Landon Parham</a:t>
            </a:r>
            <a:endParaRPr lang="en-US" sz="1300">
              <a:latin typeface="+mn-lt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740" y="326102"/>
            <a:ext cx="109728" cy="396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0578" y="3410190"/>
            <a:ext cx="2237423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 descr="A picture containing sign&#10;&#10;Description automatically generated">
            <a:extLst>
              <a:ext uri="{FF2B5EF4-FFF2-40B4-BE49-F238E27FC236}">
                <a16:creationId xmlns:a16="http://schemas.microsoft.com/office/drawing/2014/main" id="{EDE343CE-4057-47B1-8D4F-3511D3F35F0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54" y="4357835"/>
            <a:ext cx="3657013" cy="701594"/>
          </a:xfrm>
          <a:prstGeom prst="rect">
            <a:avLst/>
          </a:prstGeom>
        </p:spPr>
      </p:pic>
      <p:pic>
        <p:nvPicPr>
          <p:cNvPr id="15" name="Picture 14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67AB7352-154B-4D15-8100-5608477BCA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" y="4601027"/>
            <a:ext cx="2548525" cy="45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560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7A44B8-B4ED-4DD1-AD99-000058F08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  <a:ln>
            <a:solidFill>
              <a:srgbClr val="E79E68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FCE809-86ED-4B92-BB0C-1172F80F741D}"/>
              </a:ext>
            </a:extLst>
          </p:cNvPr>
          <p:cNvSpPr/>
          <p:nvPr/>
        </p:nvSpPr>
        <p:spPr>
          <a:xfrm>
            <a:off x="4126326" y="330412"/>
            <a:ext cx="2343630" cy="4428885"/>
          </a:xfrm>
          <a:prstGeom prst="rect">
            <a:avLst/>
          </a:prstGeom>
          <a:solidFill>
            <a:srgbClr val="353430"/>
          </a:solidFill>
          <a:ln>
            <a:solidFill>
              <a:srgbClr val="E79E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1D775A-0AB2-49F6-8E9F-E9AAF6850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535" y="384202"/>
            <a:ext cx="2166898" cy="337329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79E68"/>
                </a:solidFill>
              </a:rPr>
              <a:t>“Most of us are imprisoned by something. We’re living in darkness until something flips on the switch.” ― </a:t>
            </a:r>
            <a:r>
              <a:rPr lang="en-US" b="1" dirty="0">
                <a:solidFill>
                  <a:srgbClr val="E79E68"/>
                </a:solidFill>
              </a:rPr>
              <a:t>Wynonna Judd</a:t>
            </a:r>
            <a:endParaRPr lang="en-US" dirty="0">
              <a:solidFill>
                <a:srgbClr val="E79E6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5C33F-AF66-4281-B3AD-0DF98879F2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6326" y="4087904"/>
            <a:ext cx="2343630" cy="462483"/>
          </a:xfrm>
        </p:spPr>
        <p:txBody>
          <a:bodyPr/>
          <a:lstStyle/>
          <a:p>
            <a:r>
              <a:rPr lang="en-US" dirty="0">
                <a:solidFill>
                  <a:srgbClr val="E79E68"/>
                </a:solidFill>
                <a:latin typeface="Bell MT" panose="02020503060305020303" pitchFamily="18" charset="0"/>
              </a:rPr>
              <a:t>When you think light, think Lytle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4E59DF-1860-416A-8194-29BB655049C9}"/>
              </a:ext>
            </a:extLst>
          </p:cNvPr>
          <p:cNvCxnSpPr>
            <a:cxnSpLocks/>
          </p:cNvCxnSpPr>
          <p:nvPr/>
        </p:nvCxnSpPr>
        <p:spPr>
          <a:xfrm>
            <a:off x="4615222" y="3757492"/>
            <a:ext cx="1365838" cy="0"/>
          </a:xfrm>
          <a:prstGeom prst="line">
            <a:avLst/>
          </a:prstGeom>
          <a:ln>
            <a:solidFill>
              <a:srgbClr val="E79E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7E99285-0681-4CAB-A42B-770EEA48AA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/>
        </p:blipFill>
        <p:spPr>
          <a:xfrm>
            <a:off x="270862" y="4319145"/>
            <a:ext cx="3584602" cy="687701"/>
          </a:xfrm>
          <a:prstGeom prst="rect">
            <a:avLst/>
          </a:prstGeom>
        </p:spPr>
      </p:pic>
      <p:pic>
        <p:nvPicPr>
          <p:cNvPr id="7" name="Graphic 6" descr="Lightbulb">
            <a:extLst>
              <a:ext uri="{FF2B5EF4-FFF2-40B4-BE49-F238E27FC236}">
                <a16:creationId xmlns:a16="http://schemas.microsoft.com/office/drawing/2014/main" id="{A04686F3-06A9-47DB-9D52-3664F72F1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8075" y="4319145"/>
            <a:ext cx="90040" cy="23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29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blipFill dpi="0" rotWithShape="1">
            <a:blip r:embed="rId2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kitchen with a large window&#10;&#10;Description automatically generated">
            <a:extLst>
              <a:ext uri="{FF2B5EF4-FFF2-40B4-BE49-F238E27FC236}">
                <a16:creationId xmlns:a16="http://schemas.microsoft.com/office/drawing/2014/main" id="{1645EB2E-0FA1-4E5A-8E06-10D696971FB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1000"/>
          <a:stretch/>
        </p:blipFill>
        <p:spPr>
          <a:xfrm>
            <a:off x="20" y="10"/>
            <a:ext cx="6857980" cy="514348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775E62-F300-4605-BF91-32D891A3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792" y="1614716"/>
            <a:ext cx="5606415" cy="191406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2500" dirty="0">
                <a:ln>
                  <a:solidFill>
                    <a:schemeClr val="bg1">
                      <a:lumMod val="65000"/>
                      <a:lumOff val="35000"/>
                    </a:schemeClr>
                  </a:solidFill>
                </a:ln>
                <a:solidFill>
                  <a:schemeClr val="tx1">
                    <a:lumMod val="8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Lighting Is Everything.  It Creates Atmosphere, Drama, And Intrigue In A Room.  The Easiest Way To Accomplish This Is With A Dimmer Switch. I Always Use Dimmers, Even In The Powder Room!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68593-A0A8-4BB7-8A6D-5202B9313F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09579" y="4006554"/>
            <a:ext cx="4438841" cy="530598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</a:rPr>
              <a:t>Martyn Lawrence Bullard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783" y="1466811"/>
            <a:ext cx="5750433" cy="6051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783" y="3606256"/>
            <a:ext cx="5750433" cy="60512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76F9683B-16CA-487A-8ABD-039DBB433CA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7" y="4531939"/>
            <a:ext cx="3429000" cy="616773"/>
          </a:xfrm>
          <a:prstGeom prst="rect">
            <a:avLst/>
          </a:prstGeom>
        </p:spPr>
      </p:pic>
      <p:pic>
        <p:nvPicPr>
          <p:cNvPr id="9" name="Picture 8" descr="A picture containing sign&#10;&#10;Description automatically generated">
            <a:extLst>
              <a:ext uri="{FF2B5EF4-FFF2-40B4-BE49-F238E27FC236}">
                <a16:creationId xmlns:a16="http://schemas.microsoft.com/office/drawing/2014/main" id="{152776E7-CEAA-44DB-A654-AC92F1EB4CC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331" y="4553826"/>
            <a:ext cx="2986715" cy="572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7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955591-D5C3-4404-8049-AF46CC8688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594" r="-1" b="23343"/>
          <a:stretch/>
        </p:blipFill>
        <p:spPr>
          <a:xfrm>
            <a:off x="20" y="10"/>
            <a:ext cx="6857980" cy="5143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8D91DA7-B953-4E33-A2FC-01B019C0D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841771"/>
            <a:ext cx="5143500" cy="217538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4200" b="1" dirty="0">
                <a:solidFill>
                  <a:srgbClr val="FFFFFF"/>
                </a:solidFill>
                <a:latin typeface="Felix Titling" panose="04060505060202020A04" pitchFamily="82" charset="0"/>
              </a:rPr>
              <a:t>See the light in others and treat them as if that is all you see.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680F71-DF89-4F9E-94D3-13F7FD7CC6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7250" y="3119553"/>
            <a:ext cx="5143500" cy="823796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rgbClr val="FFFFFF"/>
                </a:solidFill>
                <a:latin typeface="Felix Titling" panose="04060505060202020A04" pitchFamily="82" charset="0"/>
              </a:rPr>
              <a:t>Dr. Wayne Dyer</a:t>
            </a:r>
          </a:p>
        </p:txBody>
      </p:sp>
      <p:pic>
        <p:nvPicPr>
          <p:cNvPr id="27" name="Picture 26" descr="A picture containing sign&#10;&#10;Description automatically generated">
            <a:extLst>
              <a:ext uri="{FF2B5EF4-FFF2-40B4-BE49-F238E27FC236}">
                <a16:creationId xmlns:a16="http://schemas.microsoft.com/office/drawing/2014/main" id="{B0592BB4-D1B2-4FBA-9AA3-AD2324CD645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618" y="4440797"/>
            <a:ext cx="2869757" cy="550560"/>
          </a:xfrm>
          <a:prstGeom prst="rect">
            <a:avLst/>
          </a:prstGeom>
        </p:spPr>
      </p:pic>
      <p:pic>
        <p:nvPicPr>
          <p:cNvPr id="29" name="Picture 28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CC1DAFAF-4890-4CE7-B07C-F11438BAD33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17" y="4440797"/>
            <a:ext cx="3060883" cy="5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8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20D480B7-E112-400B-9D13-94A7604C5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28506" y="891903"/>
            <a:ext cx="229493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2" name="Straight Connector 12">
            <a:extLst>
              <a:ext uri="{FF2B5EF4-FFF2-40B4-BE49-F238E27FC236}">
                <a16:creationId xmlns:a16="http://schemas.microsoft.com/office/drawing/2014/main" id="{09F41389-C636-4E32-BA8E-2CC1A9C24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293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D6BAEB0-EC81-4B16-85AC-D7BECFE147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6857979" cy="5143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D6624D2-356D-4A49-98DF-ED810C0A3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513" y="857469"/>
            <a:ext cx="4295242" cy="32017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85000"/>
              </a:lnSpc>
            </a:pPr>
            <a:r>
              <a:rPr lang="en-US" sz="3900" cap="all" dirty="0">
                <a:ln w="3175">
                  <a:solidFill>
                    <a:schemeClr val="bg2">
                      <a:lumMod val="75000"/>
                      <a:lumOff val="25000"/>
                    </a:schemeClr>
                  </a:solidFill>
                </a:ln>
                <a:solidFill>
                  <a:schemeClr val="tx2"/>
                </a:solidFill>
                <a:effectLst>
                  <a:glow rad="50800">
                    <a:schemeClr val="tx2">
                      <a:alpha val="40000"/>
                    </a:schemeClr>
                  </a:glow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</a:rPr>
              <a:t>Wherever you go, leave a trail of light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778D51-724C-4C8D-ADA3-C8D188A5B7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2514" y="4153443"/>
            <a:ext cx="4295242" cy="529767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2000" i="1">
                <a:solidFill>
                  <a:schemeClr val="tx2"/>
                </a:solidFill>
                <a:latin typeface="+mn-lt"/>
              </a:rPr>
              <a:t>Susan Rohrer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A94FB8C-E571-44EE-B6FB-9D4D378B5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293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6">
            <a:extLst>
              <a:ext uri="{FF2B5EF4-FFF2-40B4-BE49-F238E27FC236}">
                <a16:creationId xmlns:a16="http://schemas.microsoft.com/office/drawing/2014/main" id="{97EF6CE1-A1CD-4E7C-836A-7FE57149A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28506" y="891903"/>
            <a:ext cx="229493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B70DC388-4D8A-4227-91C3-AD77E618658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91" y="4693251"/>
            <a:ext cx="2447365" cy="440207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87A47959-73A1-475C-8F84-C5515F5418C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695" y="3443011"/>
            <a:ext cx="2228723" cy="129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54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6000" r="-14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0B7F-B84A-4A91-834D-304EC853D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24" y="346260"/>
            <a:ext cx="2300418" cy="2558597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>
              <a:lnSpc>
                <a:spcPct val="90000"/>
              </a:lnSpc>
            </a:pPr>
            <a:r>
              <a:rPr lang="en-US" sz="2000" b="1" cap="all" spc="200" baseline="0" dirty="0">
                <a:solidFill>
                  <a:schemeClr val="tx2">
                    <a:lumMod val="75000"/>
                  </a:schemeClr>
                </a:solidFill>
                <a:latin typeface="+mj-lt"/>
              </a:rPr>
              <a:t>What is soul? It’s like electricity- we don’t’ really know what it is, but it’s a force that can light a room.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3FFDC-6459-4649-8DBA-A7BF4C7F51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5624" y="2924057"/>
            <a:ext cx="2300418" cy="3954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defTabSz="457200">
              <a:spcBef>
                <a:spcPts val="1000"/>
              </a:spcBef>
            </a:pPr>
            <a:r>
              <a:rPr lang="en-US" sz="1800" b="0" cap="all" dirty="0">
                <a:solidFill>
                  <a:schemeClr val="accent1"/>
                </a:solidFill>
                <a:latin typeface="+mn-lt"/>
                <a:cs typeface="+mn-cs"/>
              </a:rPr>
              <a:t>Ray Charles</a:t>
            </a:r>
          </a:p>
        </p:txBody>
      </p:sp>
      <p:pic>
        <p:nvPicPr>
          <p:cNvPr id="14" name="Picture 13" descr="A person wearing sunglasses posing for the camera&#10;&#10;Description automatically generated">
            <a:extLst>
              <a:ext uri="{FF2B5EF4-FFF2-40B4-BE49-F238E27FC236}">
                <a16:creationId xmlns:a16="http://schemas.microsoft.com/office/drawing/2014/main" id="{31F2DB1D-4840-4E42-8FC3-91521AE730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880065" y="346260"/>
            <a:ext cx="3704372" cy="4450979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29FC6A-28B9-481C-8E43-97F27D761B0B}"/>
              </a:ext>
            </a:extLst>
          </p:cNvPr>
          <p:cNvSpPr txBox="1"/>
          <p:nvPr/>
        </p:nvSpPr>
        <p:spPr>
          <a:xfrm>
            <a:off x="4155016" y="4943445"/>
            <a:ext cx="270298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www.deviantart.com/magicalmococoa/art/Peter-Falk-32050834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5926F991-6FDC-4769-9521-FE4F33EB0A1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60490"/>
            <a:ext cx="3070133" cy="483010"/>
          </a:xfrm>
          <a:prstGeom prst="rect">
            <a:avLst/>
          </a:prstGeom>
        </p:spPr>
      </p:pic>
      <p:pic>
        <p:nvPicPr>
          <p:cNvPr id="33" name="Picture 32" descr="A close up of a sign&#10;&#10;Description automatically generated">
            <a:extLst>
              <a:ext uri="{FF2B5EF4-FFF2-40B4-BE49-F238E27FC236}">
                <a16:creationId xmlns:a16="http://schemas.microsoft.com/office/drawing/2014/main" id="{735FCCE5-0ABC-4007-8C4E-D5BDDEC4E8C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2" y="3944240"/>
            <a:ext cx="1470363" cy="85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60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bject, sitting, black, bottle&#10;&#10;Description automatically generated">
            <a:extLst>
              <a:ext uri="{FF2B5EF4-FFF2-40B4-BE49-F238E27FC236}">
                <a16:creationId xmlns:a16="http://schemas.microsoft.com/office/drawing/2014/main" id="{395C89EB-4BAE-4FA5-B5CC-163D743629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857980" cy="5143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EDF9F03-E6B6-47CC-858F-3E9B50525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19" y="507147"/>
            <a:ext cx="3653278" cy="3501254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FBD47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“There are </a:t>
            </a:r>
            <a:r>
              <a:rPr lang="en-US" sz="4400" dirty="0" err="1">
                <a:ln>
                  <a:solidFill>
                    <a:schemeClr val="bg1"/>
                  </a:solidFill>
                </a:ln>
                <a:solidFill>
                  <a:srgbClr val="FFBD47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darknesses</a:t>
            </a: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FBD47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 in life and there are lights, and you are one of the lights, the light of all lights.” </a:t>
            </a:r>
            <a:b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FBD47"/>
                </a:solidFill>
                <a:latin typeface="Aldhabi" panose="01000000000000000000" pitchFamily="2" charset="-78"/>
                <a:cs typeface="Aldhabi" panose="01000000000000000000" pitchFamily="2" charset="-78"/>
              </a:rPr>
            </a:br>
            <a:r>
              <a:rPr lang="en-US" sz="4400" dirty="0">
                <a:ln>
                  <a:solidFill>
                    <a:schemeClr val="bg1"/>
                  </a:solidFill>
                </a:ln>
                <a:solidFill>
                  <a:srgbClr val="FFBD47"/>
                </a:solidFill>
                <a:latin typeface="Aldhabi" panose="01000000000000000000" pitchFamily="2" charset="-78"/>
                <a:cs typeface="Aldhabi" panose="01000000000000000000" pitchFamily="2" charset="-78"/>
              </a:rPr>
              <a:t>― Bram Stoker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171F17-CAEA-41F5-B922-90DE6CCC73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947" y="4515538"/>
            <a:ext cx="2892558" cy="504479"/>
          </a:xfrm>
          <a:prstGeom prst="rect">
            <a:avLst/>
          </a:prstGeom>
        </p:spPr>
      </p:pic>
      <p:pic>
        <p:nvPicPr>
          <p:cNvPr id="14" name="Picture 1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0BA6F34F-23E4-4B44-BB9F-11E87A10E0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49" y="4139370"/>
            <a:ext cx="2091331" cy="3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94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picture containing indoor, table, sitting, glass&#10;&#10;Description automatically generated">
            <a:extLst>
              <a:ext uri="{FF2B5EF4-FFF2-40B4-BE49-F238E27FC236}">
                <a16:creationId xmlns:a16="http://schemas.microsoft.com/office/drawing/2014/main" id="{2FEBD35E-9CD5-45EA-8701-3B93B3DE49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6857980" cy="5143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67894C5-79ED-4ECB-BA19-A0B17858D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112" y="1790058"/>
            <a:ext cx="5057775" cy="123444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sz="1500" spc="200">
                <a:solidFill>
                  <a:schemeClr val="tx1"/>
                </a:solidFill>
                <a:latin typeface="+mj-lt"/>
              </a:rPr>
              <a:t>Happiness can be found, even in the darkest of times, if one only remembers to turn on the light</a:t>
            </a:r>
            <a:br>
              <a:rPr lang="en-US" sz="1500" spc="200">
                <a:solidFill>
                  <a:schemeClr val="tx1"/>
                </a:solidFill>
                <a:latin typeface="+mj-lt"/>
              </a:rPr>
            </a:br>
            <a:r>
              <a:rPr lang="en-US" sz="1500" spc="200">
                <a:solidFill>
                  <a:schemeClr val="tx1"/>
                </a:solidFill>
                <a:latin typeface="+mj-lt"/>
              </a:rPr>
              <a:t>-Albus Dumbledore</a:t>
            </a:r>
          </a:p>
        </p:txBody>
      </p:sp>
      <p:pic>
        <p:nvPicPr>
          <p:cNvPr id="7" name="Picture 6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B59B983B-3EF9-4A45-AF99-6DCB9F1CEE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7132"/>
            <a:ext cx="2870791" cy="516368"/>
          </a:xfrm>
          <a:prstGeom prst="rect">
            <a:avLst/>
          </a:prstGeom>
        </p:spPr>
      </p:pic>
      <p:pic>
        <p:nvPicPr>
          <p:cNvPr id="9" name="Picture 8" descr="A picture containing sign&#10;&#10;Description automatically generated">
            <a:extLst>
              <a:ext uri="{FF2B5EF4-FFF2-40B4-BE49-F238E27FC236}">
                <a16:creationId xmlns:a16="http://schemas.microsoft.com/office/drawing/2014/main" id="{3AEC9DBA-EA89-43FE-97E1-8DD06217CC2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442" y="4556362"/>
            <a:ext cx="2691538" cy="51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931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9">
            <a:extLst>
              <a:ext uri="{FF2B5EF4-FFF2-40B4-BE49-F238E27FC236}">
                <a16:creationId xmlns:a16="http://schemas.microsoft.com/office/drawing/2014/main" id="{E90DEFBD-72F7-43C1-B474-621A7E391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2"/>
            <a:ext cx="6858000" cy="51435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81DC6897-6CA1-4883-8375-3936518D1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picture containing object, light&#10;&#10;Description automatically generated">
            <a:extLst>
              <a:ext uri="{FF2B5EF4-FFF2-40B4-BE49-F238E27FC236}">
                <a16:creationId xmlns:a16="http://schemas.microsoft.com/office/drawing/2014/main" id="{E2D428C6-381D-4449-99AE-55A48360BFE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0" y="1522"/>
            <a:ext cx="6857980" cy="514197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44C78BC-DCE2-4BA0-82B6-8CDAFB08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338" y="574158"/>
            <a:ext cx="5063323" cy="238792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 defTabSz="914400">
              <a:lnSpc>
                <a:spcPct val="90000"/>
              </a:lnSpc>
            </a:pPr>
            <a:r>
              <a:rPr lang="en-US" sz="2400" dirty="0">
                <a:ln>
                  <a:solidFill>
                    <a:schemeClr val="bg1">
                      <a:lumMod val="75000"/>
                      <a:lumOff val="25000"/>
                    </a:schemeClr>
                  </a:solidFill>
                </a:ln>
                <a:solidFill>
                  <a:schemeClr val="tx1"/>
                </a:solidFill>
                <a:latin typeface="+mj-lt"/>
              </a:rPr>
              <a:t>Relationships are like electric currents, wrong connection will give you a shock throughout your life, but the right one will light up your life.</a:t>
            </a:r>
          </a:p>
        </p:txBody>
      </p:sp>
      <p:pic>
        <p:nvPicPr>
          <p:cNvPr id="15" name="Picture 14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119B754C-FD65-4E57-923F-6E65378E55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659" y="4617960"/>
            <a:ext cx="2913321" cy="524018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BB6C6D36-413D-4C75-99B1-A1838CFA69C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8" y="3879555"/>
            <a:ext cx="198120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53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r="-46000" b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loud 24">
            <a:extLst>
              <a:ext uri="{FF2B5EF4-FFF2-40B4-BE49-F238E27FC236}">
                <a16:creationId xmlns:a16="http://schemas.microsoft.com/office/drawing/2014/main" id="{792B3254-2491-4DB3-9740-4E5E3A0414BA}"/>
              </a:ext>
            </a:extLst>
          </p:cNvPr>
          <p:cNvSpPr/>
          <p:nvPr/>
        </p:nvSpPr>
        <p:spPr>
          <a:xfrm>
            <a:off x="3083542" y="-1"/>
            <a:ext cx="3774457" cy="3296093"/>
          </a:xfrm>
          <a:prstGeom prst="cloud">
            <a:avLst/>
          </a:prstGeom>
          <a:solidFill>
            <a:srgbClr val="FFBD47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dirty="0">
                <a:ln>
                  <a:solidFill>
                    <a:srgbClr val="C00000"/>
                  </a:solidFill>
                </a:ln>
                <a:pattFill prst="dkDnDiag">
                  <a:fgClr>
                    <a:schemeClr val="bg1">
                      <a:lumMod val="50000"/>
                    </a:schemeClr>
                  </a:fgClr>
                  <a:bgClr>
                    <a:schemeClr val="bg1">
                      <a:lumMod val="85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  <a:ea typeface="+mj-ea"/>
                <a:cs typeface="+mj-cs"/>
              </a:rPr>
              <a:t>If you can dream it, you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n>
                  <a:solidFill>
                    <a:srgbClr val="C00000"/>
                  </a:solidFill>
                </a:ln>
                <a:pattFill prst="dkDnDiag">
                  <a:fgClr>
                    <a:schemeClr val="bg1">
                      <a:lumMod val="50000"/>
                    </a:schemeClr>
                  </a:fgClr>
                  <a:bgClr>
                    <a:schemeClr val="bg1">
                      <a:lumMod val="85000"/>
                    </a:schemeClr>
                  </a:bgClr>
                </a:patt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opperplate Gothic Bold" panose="020E0705020206020404" pitchFamily="34" charset="0"/>
                <a:ea typeface="+mj-ea"/>
                <a:cs typeface="+mj-cs"/>
              </a:rPr>
              <a:t>CONDUIT!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0DAAF92-9D45-40D8-BE44-10E7FF16A87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468" y="1387367"/>
            <a:ext cx="2615996" cy="401096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1A0B6159-6968-45BD-BFC2-9F3ADC3E9E18}"/>
              </a:ext>
            </a:extLst>
          </p:cNvPr>
          <p:cNvSpPr/>
          <p:nvPr/>
        </p:nvSpPr>
        <p:spPr>
          <a:xfrm>
            <a:off x="2684927" y="1743738"/>
            <a:ext cx="398615" cy="340241"/>
          </a:xfrm>
          <a:prstGeom prst="ellipse">
            <a:avLst/>
          </a:prstGeom>
          <a:solidFill>
            <a:srgbClr val="FFBD47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2DBCB79-D4DA-4C3C-91B2-437A2BD892A2}"/>
              </a:ext>
            </a:extLst>
          </p:cNvPr>
          <p:cNvSpPr/>
          <p:nvPr/>
        </p:nvSpPr>
        <p:spPr>
          <a:xfrm>
            <a:off x="2402960" y="2083979"/>
            <a:ext cx="255180" cy="243220"/>
          </a:xfrm>
          <a:prstGeom prst="ellipse">
            <a:avLst/>
          </a:prstGeom>
          <a:solidFill>
            <a:srgbClr val="FFBD47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27918D3-746A-4736-A34D-22068E48360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0592" y="3804501"/>
            <a:ext cx="2178337" cy="126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35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small, sitting, brown, teddy&#10;&#10;Description automatically generated">
            <a:extLst>
              <a:ext uri="{FF2B5EF4-FFF2-40B4-BE49-F238E27FC236}">
                <a16:creationId xmlns:a16="http://schemas.microsoft.com/office/drawing/2014/main" id="{C61A6CB7-FA85-4409-8C7F-B107342A87F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6858000" cy="447842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EB1CA7-765D-4B8E-8C65-AADACDEAF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854" y="3541227"/>
            <a:ext cx="6208294" cy="1005991"/>
          </a:xfrm>
        </p:spPr>
        <p:txBody>
          <a:bodyPr/>
          <a:lstStyle/>
          <a:p>
            <a:r>
              <a:rPr lang="en-US" dirty="0">
                <a:solidFill>
                  <a:srgbClr val="F4EEBD"/>
                </a:solidFill>
              </a:rPr>
              <a:t>Let nothing dim the light that shines from within.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63AB5-2558-4FE9-AB5B-E6F3936368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4710" y="156343"/>
            <a:ext cx="1046747" cy="3384884"/>
          </a:xfrm>
        </p:spPr>
        <p:txBody>
          <a:bodyPr/>
          <a:lstStyle/>
          <a:p>
            <a:r>
              <a:rPr lang="en-US" dirty="0"/>
              <a:t>Shine 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9F554-7B06-4125-9AC9-D7B1D86676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Maya Angelou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2BFF454-79EB-4FE5-8C0C-B7D0744D37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F8E4A6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023" y="236419"/>
            <a:ext cx="1852885" cy="1074911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5339EB-FA93-4F4B-BCC7-B6D0C4D11F0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0" y="4526799"/>
            <a:ext cx="3433172" cy="5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933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6214" cy="514216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14474" y="2641598"/>
            <a:ext cx="38338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DF8837B-BAE2-489A-8F93-6921630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person in a dark room&#10;&#10;Description automatically generated">
            <a:extLst>
              <a:ext uri="{FF2B5EF4-FFF2-40B4-BE49-F238E27FC236}">
                <a16:creationId xmlns:a16="http://schemas.microsoft.com/office/drawing/2014/main" id="{DFC21B61-41A3-4DE2-A146-8C423ACDC3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857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B2EF6D-5309-433A-B559-8E9DA938F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44" y="2755229"/>
            <a:ext cx="4126325" cy="1136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lnSpc>
                <a:spcPct val="90000"/>
              </a:lnSpc>
            </a:pPr>
            <a:r>
              <a:rPr lang="en-US" sz="3400" b="1" dirty="0">
                <a:ln w="12700" cmpd="sng">
                  <a:solidFill>
                    <a:schemeClr val="accent5">
                      <a:lumMod val="75000"/>
                    </a:schemeClr>
                  </a:solidFill>
                </a:ln>
                <a:solidFill>
                  <a:srgbClr val="FFFFFF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Daytona" panose="020B0604020202020204" pitchFamily="34" charset="0"/>
                <a:cs typeface="BrowalliaUPC" panose="020B0502040204020203" pitchFamily="34" charset="-34"/>
              </a:rPr>
              <a:t>You were born to light up the world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48BEE9B-A2F4-4BF3-9EAD-16E1A7FC2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081211" y="2632956"/>
            <a:ext cx="2880360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B2B0716D-C553-4B54-82D5-02C1E85B363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" y="4687243"/>
            <a:ext cx="2013217" cy="362117"/>
          </a:xfrm>
          <a:prstGeom prst="rect">
            <a:avLst/>
          </a:prstGeom>
        </p:spPr>
      </p:pic>
      <p:pic>
        <p:nvPicPr>
          <p:cNvPr id="31" name="Picture 30" descr="A picture containing sign&#10;&#10;Description automatically generated">
            <a:extLst>
              <a:ext uri="{FF2B5EF4-FFF2-40B4-BE49-F238E27FC236}">
                <a16:creationId xmlns:a16="http://schemas.microsoft.com/office/drawing/2014/main" id="{1FECDCC6-BE73-4A3D-9F28-A231DC6111C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30" y="4537328"/>
            <a:ext cx="2554943" cy="49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74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1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9525" y="0"/>
            <a:ext cx="6880027" cy="5142160"/>
            <a:chOff x="-16934" y="0"/>
            <a:chExt cx="12231160" cy="6856214"/>
          </a:xfrm>
        </p:grpSpPr>
        <p:pic>
          <p:nvPicPr>
            <p:cNvPr id="19" name="Picture 12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3" name="Picture 15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14474" y="2641598"/>
            <a:ext cx="38338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31C471B-B02C-4A0B-BF1B-3D1D9673FC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857980" cy="51434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38971" y="1058261"/>
            <a:ext cx="4392089" cy="3077970"/>
          </a:xfrm>
          <a:prstGeom prst="rect">
            <a:avLst/>
          </a:prstGeom>
          <a:blipFill dpi="0" rotWithShape="1">
            <a:blip r:embed="rId6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9686" y="1155698"/>
            <a:ext cx="4243389" cy="287655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342727"/>
            <a:ext cx="6879896" cy="494744"/>
            <a:chOff x="-16934" y="3123631"/>
            <a:chExt cx="12231160" cy="659658"/>
          </a:xfrm>
        </p:grpSpPr>
        <p:sp>
          <p:nvSpPr>
            <p:cNvPr id="25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27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786AAAE-4994-4566-A54C-7E0633E48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473" y="1154357"/>
            <a:ext cx="3833814" cy="1485897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457200">
              <a:lnSpc>
                <a:spcPct val="90000"/>
              </a:lnSpc>
            </a:pPr>
            <a:r>
              <a:rPr lang="en-US" sz="2800" dirty="0">
                <a:latin typeface="+mj-lt"/>
              </a:rPr>
              <a:t>Faith is like electricity.  You can’t see it, but you can see the light.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14474" y="2641598"/>
            <a:ext cx="383381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F97B5506-4796-45FC-8A7F-600257EB7F10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3A302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015" y="2846452"/>
            <a:ext cx="1690905" cy="98094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C5240B-A296-4156-97E3-DBDF08120E7B}"/>
              </a:ext>
            </a:extLst>
          </p:cNvPr>
          <p:cNvSpPr txBox="1"/>
          <p:nvPr/>
        </p:nvSpPr>
        <p:spPr>
          <a:xfrm>
            <a:off x="1577610" y="2951178"/>
            <a:ext cx="1613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When you think light, think Lytle</a:t>
            </a:r>
          </a:p>
        </p:txBody>
      </p:sp>
      <p:pic>
        <p:nvPicPr>
          <p:cNvPr id="34" name="Graphic 33" descr="Lightbulb">
            <a:extLst>
              <a:ext uri="{FF2B5EF4-FFF2-40B4-BE49-F238E27FC236}">
                <a16:creationId xmlns:a16="http://schemas.microsoft.com/office/drawing/2014/main" id="{DB67BE8C-4913-4BE8-BF62-21CB5BC2D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62813" y="3173118"/>
            <a:ext cx="158378" cy="3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45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7008D65-4C48-4CAB-8600-9F4C427C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5" y="4800600"/>
            <a:ext cx="6856215" cy="3429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286FC8-DD5D-4402-A2C0-8739BDAFE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" y="4750737"/>
            <a:ext cx="6856214" cy="4800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C23917-FA20-4DBD-BA3C-868A3EA84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9307" y="3257550"/>
            <a:ext cx="555498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1C9D86-41DF-45D2-AA4B-549CB1CD7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5625" y="479322"/>
            <a:ext cx="2707353" cy="27645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2600" spc="-5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Gratitude is a quality similar to electricity: it must be produced and discharged and used up in order to exist at all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BBE65D-149F-41E9-8122-8688893998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85624" y="3341715"/>
            <a:ext cx="2716369" cy="928962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200"/>
              </a:spcBef>
              <a:spcAft>
                <a:spcPts val="200"/>
              </a:spcAft>
            </a:pPr>
            <a:r>
              <a:rPr lang="en-US" sz="2400" cap="all" spc="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cs"/>
              </a:rPr>
              <a:t>William Faulkner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E9B12F-2A16-4B9A-92AF-F84D48CF11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3428980" cy="514349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7842" y="3257550"/>
            <a:ext cx="246888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sign&#10;&#10;Description automatically generated">
            <a:extLst>
              <a:ext uri="{FF2B5EF4-FFF2-40B4-BE49-F238E27FC236}">
                <a16:creationId xmlns:a16="http://schemas.microsoft.com/office/drawing/2014/main" id="{B0EEA67C-FCAC-452B-AAF2-12B156CA601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5" y="4473516"/>
            <a:ext cx="3194050" cy="612775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FE4DA21B-42DD-4273-BE12-454508406BD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97" y="4544730"/>
            <a:ext cx="3229141" cy="50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42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10">
            <a:extLst>
              <a:ext uri="{FF2B5EF4-FFF2-40B4-BE49-F238E27FC236}">
                <a16:creationId xmlns:a16="http://schemas.microsoft.com/office/drawing/2014/main" id="{2CF1BDDC-4E57-4064-B712-2EF9C926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17598" y="3948079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12">
            <a:extLst>
              <a:ext uri="{FF2B5EF4-FFF2-40B4-BE49-F238E27FC236}">
                <a16:creationId xmlns:a16="http://schemas.microsoft.com/office/drawing/2014/main" id="{B6D47E0C-18AB-487F-9BA0-FC2FBB41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1" y="0"/>
            <a:ext cx="6856159" cy="51442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276BB7-A515-42D5-A499-43B5BEF1E5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20" y="10"/>
            <a:ext cx="6857980" cy="5143490"/>
          </a:xfrm>
          <a:prstGeom prst="rect">
            <a:avLst/>
          </a:prstGeom>
        </p:spPr>
      </p:pic>
      <p:sp>
        <p:nvSpPr>
          <p:cNvPr id="47" name="Rectangle 16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1762" y="928831"/>
            <a:ext cx="2045208" cy="3266813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4E50D2-323C-4B39-A403-10404F51A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871" y="1106425"/>
            <a:ext cx="1808048" cy="21762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2000" spc="200">
                <a:solidFill>
                  <a:srgbClr val="FFFFFF"/>
                </a:solidFill>
                <a:latin typeface="+mj-lt"/>
              </a:rPr>
              <a:t>I will love the light for it shows me the way.  Yet I will endure the darkness for it shows me the stars.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371E33-279A-4390-9944-699DDA4FED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69872" y="3456432"/>
            <a:ext cx="1803172" cy="5806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1000" i="1" cap="all">
                <a:solidFill>
                  <a:srgbClr val="FFFFFF"/>
                </a:solidFill>
                <a:latin typeface="+mn-lt"/>
              </a:rPr>
              <a:t>-OG Mandino</a:t>
            </a:r>
          </a:p>
        </p:txBody>
      </p:sp>
      <p:cxnSp>
        <p:nvCxnSpPr>
          <p:cNvPr id="48" name="Straight Connector 18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4836" y="3381389"/>
            <a:ext cx="1645920" cy="0"/>
          </a:xfrm>
          <a:prstGeom prst="line">
            <a:avLst/>
          </a:prstGeom>
          <a:ln w="19050">
            <a:solidFill>
              <a:srgbClr val="FEF2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E4BF6693-0E1C-4008-9C3B-EC00E132F9D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21" y="4720778"/>
            <a:ext cx="1923114" cy="345910"/>
          </a:xfrm>
          <a:prstGeom prst="rect">
            <a:avLst/>
          </a:prstGeom>
        </p:spPr>
      </p:pic>
      <p:pic>
        <p:nvPicPr>
          <p:cNvPr id="52" name="Picture 51" descr="A close up of a sign&#10;&#10;Description automatically generated">
            <a:extLst>
              <a:ext uri="{FF2B5EF4-FFF2-40B4-BE49-F238E27FC236}">
                <a16:creationId xmlns:a16="http://schemas.microsoft.com/office/drawing/2014/main" id="{F6F3B28A-C64A-4BC8-B857-D5439FE3B09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98" y="3852164"/>
            <a:ext cx="1517159" cy="88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40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F875FC4E-A93C-4B78-8284-4AC2F47777B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D22D57-1620-4559-B246-0AE77F022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641884"/>
            <a:ext cx="2118762" cy="38597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defTabSz="914400">
              <a:lnSpc>
                <a:spcPct val="80000"/>
              </a:lnSpc>
            </a:pPr>
            <a:r>
              <a:rPr lang="en-US" sz="24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Only when we are brave enough to explore the darkness will we discover the infinite power of our light</a:t>
            </a:r>
            <a:br>
              <a:rPr lang="en-US" sz="18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8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-</a:t>
            </a:r>
            <a:r>
              <a:rPr lang="en-US" sz="1800" kern="1200" cap="all" spc="200" baseline="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Brene</a:t>
            </a:r>
            <a:r>
              <a:rPr lang="en-US" sz="18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Brown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3D0E21-6972-4AB9-9FA7-9B5A4FBF0D77}"/>
              </a:ext>
            </a:extLst>
          </p:cNvPr>
          <p:cNvCxnSpPr/>
          <p:nvPr/>
        </p:nvCxnSpPr>
        <p:spPr>
          <a:xfrm>
            <a:off x="2598821" y="750771"/>
            <a:ext cx="0" cy="3667225"/>
          </a:xfrm>
          <a:prstGeom prst="line">
            <a:avLst/>
          </a:prstGeom>
          <a:ln w="25400">
            <a:solidFill>
              <a:schemeClr val="accent1">
                <a:alpha val="9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D97EDFA2-56E1-437F-8C24-BA9C040FF3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950" y="4177468"/>
            <a:ext cx="2598820" cy="467449"/>
          </a:xfrm>
          <a:prstGeom prst="rect">
            <a:avLst/>
          </a:prstGeom>
        </p:spPr>
      </p:pic>
      <p:pic>
        <p:nvPicPr>
          <p:cNvPr id="24" name="Picture 23" descr="A picture containing sign&#10;&#10;Description automatically generated">
            <a:extLst>
              <a:ext uri="{FF2B5EF4-FFF2-40B4-BE49-F238E27FC236}">
                <a16:creationId xmlns:a16="http://schemas.microsoft.com/office/drawing/2014/main" id="{EB37599A-2A27-471B-8E70-5008606FEB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19" y="4644918"/>
            <a:ext cx="2598821" cy="49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28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picture containing object, cake, table, sitting&#10;&#10;Description automatically generated">
            <a:extLst>
              <a:ext uri="{FF2B5EF4-FFF2-40B4-BE49-F238E27FC236}">
                <a16:creationId xmlns:a16="http://schemas.microsoft.com/office/drawing/2014/main" id="{2D97F726-5805-4CAA-9679-A7E43A8BA54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6857980" cy="5143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8932920-62AC-4844-BAAF-06CCA4C2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250" y="712381"/>
            <a:ext cx="5143500" cy="2304779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Travel light.</a:t>
            </a:r>
            <a:br>
              <a:rPr lang="en-US" sz="40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</a:br>
            <a:r>
              <a:rPr lang="en-US" sz="40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Live light.</a:t>
            </a:r>
            <a:br>
              <a:rPr lang="en-US" sz="40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</a:br>
            <a:r>
              <a:rPr lang="en-US" sz="40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Spread the light.</a:t>
            </a:r>
            <a:br>
              <a:rPr lang="en-US" sz="40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</a:br>
            <a:r>
              <a:rPr lang="en-US" sz="40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Be the light.</a:t>
            </a:r>
          </a:p>
        </p:txBody>
      </p:sp>
      <p:pic>
        <p:nvPicPr>
          <p:cNvPr id="7" name="Picture 6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E2078E15-3B92-4D80-B6F8-26B3EAF6F6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984"/>
            <a:ext cx="2445488" cy="439869"/>
          </a:xfrm>
          <a:prstGeom prst="rect">
            <a:avLst/>
          </a:prstGeom>
        </p:spPr>
      </p:pic>
      <p:pic>
        <p:nvPicPr>
          <p:cNvPr id="9" name="Picture 8" descr="A picture containing sign&#10;&#10;Description automatically generated">
            <a:extLst>
              <a:ext uri="{FF2B5EF4-FFF2-40B4-BE49-F238E27FC236}">
                <a16:creationId xmlns:a16="http://schemas.microsoft.com/office/drawing/2014/main" id="{C86F93EE-4C7F-4985-B111-99CEE863B07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515" y="4517453"/>
            <a:ext cx="2827227" cy="54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28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A6BD62-D3B9-4E60-9E60-7DE3D14DC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278" y="220124"/>
            <a:ext cx="2718671" cy="345408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914400"/>
            <a:r>
              <a:rPr lang="en-US" sz="2800" dirty="0">
                <a:latin typeface="Copperplate Gothic Bold" panose="020E0705020206020404" pitchFamily="34" charset="0"/>
              </a:rPr>
              <a:t>It is during our darkest moments</a:t>
            </a:r>
            <a:br>
              <a:rPr lang="en-US" sz="2800" dirty="0">
                <a:latin typeface="Copperplate Gothic Bold" panose="020E0705020206020404" pitchFamily="34" charset="0"/>
              </a:rPr>
            </a:br>
            <a:r>
              <a:rPr lang="en-US" sz="2800" dirty="0">
                <a:latin typeface="Copperplate Gothic Bold" panose="020E0705020206020404" pitchFamily="34" charset="0"/>
              </a:rPr>
              <a:t>that we must focus to see the light. </a:t>
            </a:r>
            <a:br>
              <a:rPr lang="en-US" sz="2800" dirty="0">
                <a:latin typeface="Copperplate Gothic Bold" panose="020E0705020206020404" pitchFamily="34" charset="0"/>
              </a:rPr>
            </a:br>
            <a:r>
              <a:rPr lang="en-US" sz="2800" dirty="0">
                <a:latin typeface="Copperplate Gothic Bold" panose="020E0705020206020404" pitchFamily="34" charset="0"/>
              </a:rPr>
              <a:t>        </a:t>
            </a:r>
            <a:r>
              <a:rPr lang="en-US" sz="2000" dirty="0">
                <a:latin typeface="Copperplate Gothic Bold" panose="020E0705020206020404" pitchFamily="34" charset="0"/>
              </a:rPr>
              <a:t>– </a:t>
            </a:r>
            <a:r>
              <a:rPr lang="en-US" sz="2000" b="1" dirty="0">
                <a:latin typeface="Copperplate Gothic Bold" panose="020E0705020206020404" pitchFamily="34" charset="0"/>
              </a:rPr>
              <a:t>Aristotle</a:t>
            </a:r>
            <a:endParaRPr lang="en-US" sz="2000" dirty="0">
              <a:latin typeface="Copperplate Gothic Bold" panose="020E07050202060204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4043279" cy="51435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AE8D5C9-CE52-4832-99ED-EB71FD93770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16496" r="32580" b="-2"/>
          <a:stretch/>
        </p:blipFill>
        <p:spPr>
          <a:xfrm>
            <a:off x="20" y="10"/>
            <a:ext cx="3953509" cy="51434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24FA1E2-9735-4369-A29F-8ADC14D68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6703" y="3810000"/>
            <a:ext cx="5688762" cy="818009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 w="66675" cap="rnd">
            <a:solidFill>
              <a:schemeClr val="tx1">
                <a:lumMod val="8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When you think light, think Lytle</a:t>
            </a:r>
          </a:p>
        </p:txBody>
      </p:sp>
      <p:pic>
        <p:nvPicPr>
          <p:cNvPr id="9" name="Picture 8" descr="A picture containing sign&#10;&#10;Description automatically generated">
            <a:extLst>
              <a:ext uri="{FF2B5EF4-FFF2-40B4-BE49-F238E27FC236}">
                <a16:creationId xmlns:a16="http://schemas.microsoft.com/office/drawing/2014/main" id="{0C0672BD-CDE7-44F8-9204-522BECD0212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4832" y="3943080"/>
            <a:ext cx="2876465" cy="551847"/>
          </a:xfrm>
          <a:prstGeom prst="rect">
            <a:avLst/>
          </a:prstGeom>
        </p:spPr>
      </p:pic>
      <p:pic>
        <p:nvPicPr>
          <p:cNvPr id="11" name="Graphic 10" descr="Lightbulb">
            <a:extLst>
              <a:ext uri="{FF2B5EF4-FFF2-40B4-BE49-F238E27FC236}">
                <a16:creationId xmlns:a16="http://schemas.microsoft.com/office/drawing/2014/main" id="{6AF8A109-1A35-4CF7-8CDD-65FB820CE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9914" y="3943080"/>
            <a:ext cx="185784" cy="4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90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1034510A-DB30-456D-9F45-F70101243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1799"/>
            <a:ext cx="6858000" cy="308912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D9E3E4AB-D495-4E09-86D0-3C3F1CD3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/>
          <a:srcRect t="2769" b="-2769"/>
          <a:stretch/>
        </p:blipFill>
        <p:spPr>
          <a:xfrm>
            <a:off x="0" y="4601718"/>
            <a:ext cx="6858000" cy="557212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59D48945-BEE9-473E-9443-A1CE317E2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6278"/>
            <a:ext cx="6858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2DD6752A-2411-44BF-8C92-DF55B95F3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13233" y="599229"/>
            <a:ext cx="0" cy="1908567"/>
          </a:xfrm>
          <a:prstGeom prst="line">
            <a:avLst/>
          </a:prstGeom>
          <a:ln w="38100" cmpd="sng">
            <a:solidFill>
              <a:schemeClr val="accent1"/>
            </a:solidFill>
            <a:prstDash val="solid"/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7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85782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9F7ECE-48A4-4E46-8DD4-F198979B56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857808" cy="5143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5A65978-5713-424B-AA01-55D03418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7" y="537221"/>
            <a:ext cx="2437287" cy="3655169"/>
          </a:xfrm>
        </p:spPr>
        <p:txBody>
          <a:bodyPr vert="horz" lIns="91440" tIns="45720" rIns="91440" bIns="0" rtlCol="0" anchor="ctr">
            <a:normAutofit fontScale="90000"/>
          </a:bodyPr>
          <a:lstStyle/>
          <a:p>
            <a:pPr algn="r" defTabSz="914400"/>
            <a:r>
              <a:rPr lang="en-US" sz="3800" dirty="0">
                <a:solidFill>
                  <a:schemeClr val="tx1"/>
                </a:solidFill>
                <a:latin typeface="+mj-lt"/>
              </a:rPr>
              <a:t>The same light you see in others is shining within you, too.</a:t>
            </a:r>
            <a:br>
              <a:rPr lang="en-US" sz="3100" dirty="0">
                <a:solidFill>
                  <a:schemeClr val="tx1"/>
                </a:solidFill>
                <a:latin typeface="+mj-lt"/>
              </a:rPr>
            </a:br>
            <a:r>
              <a:rPr lang="en-US" sz="3100" dirty="0">
                <a:solidFill>
                  <a:schemeClr val="tx1"/>
                </a:solidFill>
                <a:latin typeface="+mj-lt"/>
              </a:rPr>
              <a:t>-MHN</a:t>
            </a:r>
          </a:p>
        </p:txBody>
      </p:sp>
      <p:cxnSp>
        <p:nvCxnSpPr>
          <p:cNvPr id="15" name="Straight Connector 19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18041" y="1200150"/>
            <a:ext cx="0" cy="27432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220B577E-980A-4532-823C-14DF6F9720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8488" y="4600920"/>
            <a:ext cx="2824413" cy="508026"/>
          </a:xfrm>
          <a:prstGeom prst="rect">
            <a:avLst/>
          </a:prstGeom>
        </p:spPr>
      </p:pic>
      <p:pic>
        <p:nvPicPr>
          <p:cNvPr id="21" name="Picture 20" descr="A picture containing sign&#10;&#10;Description automatically generated">
            <a:extLst>
              <a:ext uri="{FF2B5EF4-FFF2-40B4-BE49-F238E27FC236}">
                <a16:creationId xmlns:a16="http://schemas.microsoft.com/office/drawing/2014/main" id="{63F3D00F-15C8-40B2-990A-493D557D01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5" y="4463959"/>
            <a:ext cx="3194050" cy="6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724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A blurry image of a street&#10;&#10;Description automatically generated">
            <a:extLst>
              <a:ext uri="{FF2B5EF4-FFF2-40B4-BE49-F238E27FC236}">
                <a16:creationId xmlns:a16="http://schemas.microsoft.com/office/drawing/2014/main" id="{1445F2E7-CE4B-41AE-8E8E-522BC2B872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1C73B3-3B68-4A90-9BD0-D9803E248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6698" y="473149"/>
            <a:ext cx="2473732" cy="4197202"/>
          </a:xfrm>
          <a:solidFill>
            <a:schemeClr val="bg1">
              <a:alpha val="16000"/>
            </a:schemeClr>
          </a:solidFill>
        </p:spPr>
        <p:txBody>
          <a:bodyPr anchor="ctr">
            <a:normAutofit/>
          </a:bodyPr>
          <a:lstStyle/>
          <a:p>
            <a:r>
              <a:rPr lang="en-US" sz="3100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</a:rPr>
              <a:t>When you possess light within, you see it externally.</a:t>
            </a:r>
            <a:br>
              <a:rPr lang="en-US" sz="3100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2800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</a:rPr>
              <a:t>-</a:t>
            </a:r>
            <a:r>
              <a:rPr lang="en-US" sz="2800" i="0" dirty="0">
                <a:ln>
                  <a:solidFill>
                    <a:schemeClr val="accent5">
                      <a:lumMod val="50000"/>
                    </a:schemeClr>
                  </a:solidFill>
                </a:ln>
                <a:solidFill>
                  <a:schemeClr val="accent5">
                    <a:lumMod val="60000"/>
                    <a:lumOff val="40000"/>
                  </a:schemeClr>
                </a:solidFill>
              </a:rPr>
              <a:t>Anas Nin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D611CEE-5248-4173-B9FD-617594F5C24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386" y="4670350"/>
            <a:ext cx="2896614" cy="455711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C13EBF98-D026-461A-985D-412AE3C139A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5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70" y="3826392"/>
            <a:ext cx="1981200" cy="11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12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picture containing sitting, table, glass, light&#10;&#10;Description automatically generated">
            <a:extLst>
              <a:ext uri="{FF2B5EF4-FFF2-40B4-BE49-F238E27FC236}">
                <a16:creationId xmlns:a16="http://schemas.microsoft.com/office/drawing/2014/main" id="{C73FA8AC-5DD9-4A5D-9A78-68E94C2D45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"/>
          <a:stretch/>
        </p:blipFill>
        <p:spPr>
          <a:xfrm>
            <a:off x="1981962" y="10"/>
            <a:ext cx="4876038" cy="51434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253304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514B93-A24A-40E7-A9C9-93C71072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864" y="841772"/>
            <a:ext cx="2263140" cy="24031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/>
            <a:r>
              <a:rPr lang="en-US" sz="2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We are all broken.  That’s how the light gets in.</a:t>
            </a:r>
            <a:br>
              <a:rPr lang="en-US" sz="2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</a:br>
            <a:r>
              <a:rPr lang="en-US" sz="2600" dirty="0">
                <a:solidFill>
                  <a:schemeClr val="tx1"/>
                </a:solidFill>
                <a:latin typeface="Bahnschrift SemiBold SemiConden" panose="020B0502040204020203" pitchFamily="34" charset="0"/>
              </a:rPr>
              <a:t>-Ernest Hemingway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740" y="326102"/>
            <a:ext cx="109728" cy="3960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0578" y="3410190"/>
            <a:ext cx="2237423" cy="13716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A2065A6-1902-45E0-A2BA-08C75BDF0E1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441" y="4658860"/>
            <a:ext cx="2409730" cy="379112"/>
          </a:xfrm>
          <a:prstGeom prst="rect">
            <a:avLst/>
          </a:prstGeom>
        </p:spPr>
      </p:pic>
      <p:pic>
        <p:nvPicPr>
          <p:cNvPr id="9" name="Picture 8" descr="A picture containing sign&#10;&#10;Description automatically generated">
            <a:extLst>
              <a:ext uri="{FF2B5EF4-FFF2-40B4-BE49-F238E27FC236}">
                <a16:creationId xmlns:a16="http://schemas.microsoft.com/office/drawing/2014/main" id="{87A7C8E5-811F-43FF-8BB7-6D98FF8887F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8" y="4481997"/>
            <a:ext cx="2610292" cy="5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93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id="{82AB2F69-7B79-4907-B90D-C6A652CC5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28506" y="891903"/>
            <a:ext cx="229493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19" name="Straight Connector 11">
            <a:extLst>
              <a:ext uri="{FF2B5EF4-FFF2-40B4-BE49-F238E27FC236}">
                <a16:creationId xmlns:a16="http://schemas.microsoft.com/office/drawing/2014/main" id="{AA22D997-87D9-439D-8AA6-DF179B91AB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293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25C81C66-83D6-4961-A985-8CCEFE6CCB4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20" y="10"/>
            <a:ext cx="6857979" cy="5143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5BFCB5-1EEB-444E-90A1-DA4C5A287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724" y="176848"/>
            <a:ext cx="4345826" cy="193385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r" defTabSz="914400">
              <a:lnSpc>
                <a:spcPct val="85000"/>
              </a:lnSpc>
            </a:pPr>
            <a:r>
              <a:rPr lang="en-US" sz="3200" cap="all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+mj-lt"/>
              </a:rPr>
              <a:t>The beauty of the light owes its existence to the dark.</a:t>
            </a:r>
            <a:br>
              <a:rPr lang="en-US" sz="3600" cap="all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+mj-lt"/>
              </a:rPr>
            </a:br>
            <a:r>
              <a:rPr lang="en-US" sz="2800" cap="all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+mj-lt"/>
              </a:rPr>
              <a:t>-</a:t>
            </a:r>
            <a:r>
              <a:rPr lang="en-US" sz="2800" cap="all" dirty="0" err="1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+mj-lt"/>
              </a:rPr>
              <a:t>Brene</a:t>
            </a:r>
            <a:r>
              <a:rPr lang="en-US" sz="2800" cap="all" dirty="0">
                <a:ln>
                  <a:solidFill>
                    <a:schemeClr val="tx1"/>
                  </a:solidFill>
                </a:ln>
                <a:solidFill>
                  <a:schemeClr val="accent1"/>
                </a:solidFill>
                <a:latin typeface="+mj-lt"/>
              </a:rPr>
              <a:t> Brown</a:t>
            </a:r>
          </a:p>
        </p:txBody>
      </p:sp>
      <p:cxnSp>
        <p:nvCxnSpPr>
          <p:cNvPr id="21" name="Straight Connector 13">
            <a:extLst>
              <a:ext uri="{FF2B5EF4-FFF2-40B4-BE49-F238E27FC236}">
                <a16:creationId xmlns:a16="http://schemas.microsoft.com/office/drawing/2014/main" id="{AA94FB8C-E571-44EE-B6FB-9D4D378B5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293" y="942975"/>
            <a:ext cx="0" cy="4200525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6">
            <a:extLst>
              <a:ext uri="{FF2B5EF4-FFF2-40B4-BE49-F238E27FC236}">
                <a16:creationId xmlns:a16="http://schemas.microsoft.com/office/drawing/2014/main" id="{97EF6CE1-A1CD-4E7C-836A-7FE57149A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628506" y="891903"/>
            <a:ext cx="229493" cy="614362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27" name="Picture 26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B947F47F-FF07-4718-9270-27DC74BD1BE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003" y="4649001"/>
            <a:ext cx="2208249" cy="397197"/>
          </a:xfrm>
          <a:prstGeom prst="rect">
            <a:avLst/>
          </a:prstGeom>
        </p:spPr>
      </p:pic>
      <p:pic>
        <p:nvPicPr>
          <p:cNvPr id="31" name="Picture 30" descr="A close up of a sign&#10;&#10;Description automatically generated">
            <a:extLst>
              <a:ext uri="{FF2B5EF4-FFF2-40B4-BE49-F238E27FC236}">
                <a16:creationId xmlns:a16="http://schemas.microsoft.com/office/drawing/2014/main" id="{1F9D12FA-8306-4701-85FA-8759E19801D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69" y="3757728"/>
            <a:ext cx="1536338" cy="8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47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9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75" y="342900"/>
            <a:ext cx="2083117" cy="7124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6" name="Rectangle 11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3707" y="340232"/>
            <a:ext cx="2083118" cy="7391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7" name="Rectangle 13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6029" y="342900"/>
            <a:ext cx="2083117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8" name="Rectangle 15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1175" y="2314323"/>
            <a:ext cx="6335362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69" name="Rectangle 17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366F8E64-7176-4310-BC17-588356B612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857980" cy="5143490"/>
          </a:xfrm>
          <a:prstGeom prst="rect">
            <a:avLst/>
          </a:prstGeom>
        </p:spPr>
      </p:pic>
      <p:grpSp>
        <p:nvGrpSpPr>
          <p:cNvPr id="70" name="Group 19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6413" y="342900"/>
            <a:ext cx="2083117" cy="4451349"/>
            <a:chOff x="438068" y="457200"/>
            <a:chExt cx="3703320" cy="5935132"/>
          </a:xfrm>
        </p:grpSpPr>
        <p:sp>
          <p:nvSpPr>
            <p:cNvPr id="71" name="Rectangle 20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Rectangle 21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DC4782A-F7D9-4E5D-AEEB-6D565A4A4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12" y="539016"/>
            <a:ext cx="1919288" cy="329638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defTabSz="457200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  <a:latin typeface="+mj-lt"/>
              </a:rPr>
              <a:t>At times, our own light goes out and is rekindled by a spark from another person.  Each of us has cause to think with deep gratitude of those who have lighted the flame within us.</a:t>
            </a:r>
            <a:br>
              <a:rPr lang="en-US" sz="1200" dirty="0">
                <a:solidFill>
                  <a:srgbClr val="FFFFFF"/>
                </a:solidFill>
                <a:latin typeface="+mj-lt"/>
              </a:rPr>
            </a:br>
            <a:r>
              <a:rPr lang="en-US" sz="1200" dirty="0">
                <a:solidFill>
                  <a:srgbClr val="FFFFFF"/>
                </a:solidFill>
                <a:latin typeface="+mj-lt"/>
              </a:rPr>
              <a:t>-Albert Schweitzer</a:t>
            </a:r>
          </a:p>
        </p:txBody>
      </p:sp>
      <p:pic>
        <p:nvPicPr>
          <p:cNvPr id="74" name="Picture 73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27D344BC-39F8-4F0C-9B6D-24C758B019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6" y="4454012"/>
            <a:ext cx="1673123" cy="300944"/>
          </a:xfrm>
          <a:prstGeom prst="rect">
            <a:avLst/>
          </a:prstGeom>
        </p:spPr>
      </p:pic>
      <p:pic>
        <p:nvPicPr>
          <p:cNvPr id="76" name="Picture 75" descr="A picture containing sign&#10;&#10;Description automatically generated">
            <a:extLst>
              <a:ext uri="{FF2B5EF4-FFF2-40B4-BE49-F238E27FC236}">
                <a16:creationId xmlns:a16="http://schemas.microsoft.com/office/drawing/2014/main" id="{D6444733-D506-4C0B-94B1-7AFAA580316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3" y="4021336"/>
            <a:ext cx="2057400" cy="39471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672A5BD-00F0-402A-B374-662F7AE1D024}"/>
              </a:ext>
            </a:extLst>
          </p:cNvPr>
          <p:cNvCxnSpPr>
            <a:cxnSpLocks/>
          </p:cNvCxnSpPr>
          <p:nvPr/>
        </p:nvCxnSpPr>
        <p:spPr>
          <a:xfrm>
            <a:off x="328612" y="3890872"/>
            <a:ext cx="1919288" cy="0"/>
          </a:xfrm>
          <a:prstGeom prst="line">
            <a:avLst/>
          </a:prstGeom>
          <a:ln w="539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238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09ADC9-6EAF-4268-9415-1ED5ECFA2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DD54BB26-9604-48DB-A953-738EEAC8EE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857980" cy="51434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EF4E41E-C74D-4DDB-A883-8C27211296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977" y="3561347"/>
            <a:ext cx="6266046" cy="1187235"/>
          </a:xfrm>
        </p:spPr>
        <p:txBody>
          <a:bodyPr>
            <a:normAutofit/>
          </a:bodyPr>
          <a:lstStyle/>
          <a:p>
            <a:r>
              <a:rPr lang="en-US" sz="2500" dirty="0"/>
              <a:t>There is no darkness so dense, so menacing, or so difficult that it cannot be overcome by the light.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ADF69F9-C0C2-47CD-804F-21CC02AE58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5164" y="4788538"/>
            <a:ext cx="3842816" cy="31500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-Vern P. Stanfill</a:t>
            </a:r>
          </a:p>
        </p:txBody>
      </p:sp>
      <p:pic>
        <p:nvPicPr>
          <p:cNvPr id="8" name="Picture 7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E8624301-4B33-4691-BA65-38FE2D0064F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08" y="449490"/>
            <a:ext cx="2134668" cy="383962"/>
          </a:xfrm>
          <a:prstGeom prst="rect">
            <a:avLst/>
          </a:prstGeom>
        </p:spPr>
      </p:pic>
      <p:pic>
        <p:nvPicPr>
          <p:cNvPr id="10" name="Picture 9" descr="A picture containing sign&#10;&#10;Description automatically generated">
            <a:extLst>
              <a:ext uri="{FF2B5EF4-FFF2-40B4-BE49-F238E27FC236}">
                <a16:creationId xmlns:a16="http://schemas.microsoft.com/office/drawing/2014/main" id="{F63EF123-DBDD-4437-B095-61792F39803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bg1">
                <a:lumMod val="50000"/>
                <a:lumOff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08" y="39956"/>
            <a:ext cx="2134669" cy="40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2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0810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1362"/>
            <a:ext cx="6858000" cy="1862138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22034CD-B4E9-4E0C-B767-2A957349A0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hq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857980" cy="51434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6824FD-C5CD-4D19-B332-07BBE38B1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677879"/>
            <a:ext cx="5314950" cy="19515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2900">
                <a:solidFill>
                  <a:schemeClr val="tx1"/>
                </a:solidFill>
                <a:latin typeface="+mj-lt"/>
              </a:rPr>
              <a:t>If you light a lamp for someone else, it will also brighten your path.</a:t>
            </a:r>
            <a:br>
              <a:rPr lang="en-US" sz="2900">
                <a:solidFill>
                  <a:schemeClr val="tx1"/>
                </a:solidFill>
                <a:latin typeface="+mj-lt"/>
              </a:rPr>
            </a:br>
            <a:r>
              <a:rPr lang="en-US" sz="2900">
                <a:solidFill>
                  <a:schemeClr val="tx1"/>
                </a:solidFill>
                <a:latin typeface="+mj-lt"/>
              </a:rPr>
              <a:t>-Buddha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7F87873-5412-4820-9E15-57C2B673D44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700" y="3396481"/>
            <a:ext cx="2812997" cy="163189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B9B216B-E07C-4689-96B9-ABBECC1A0DC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2"/>
              </a:clrFrom>
              <a:clrTo>
                <a:srgbClr val="00000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10" y="3941963"/>
            <a:ext cx="3060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8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1">
            <a:extLst>
              <a:ext uri="{FF2B5EF4-FFF2-40B4-BE49-F238E27FC236}">
                <a16:creationId xmlns:a16="http://schemas.microsoft.com/office/drawing/2014/main" id="{F8D22823-394F-46FF-B553-22F00715A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731113"/>
            <a:ext cx="7026440" cy="2979878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12" name="Picture Placeholder 11" descr="Sparkler">
            <a:extLst>
              <a:ext uri="{FF2B5EF4-FFF2-40B4-BE49-F238E27FC236}">
                <a16:creationId xmlns:a16="http://schemas.microsoft.com/office/drawing/2014/main" id="{7A803687-044E-4E54-8682-C87BEC8FF6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EA9D47-C2E2-47D1-A238-B8BFB40E9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390" y="1897957"/>
            <a:ext cx="4948408" cy="2602606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You have to find what sparks a light in you so that you in your own way can illuminate the world.</a:t>
            </a:r>
            <a:br>
              <a:rPr lang="en-US" b="1" dirty="0">
                <a:solidFill>
                  <a:schemeClr val="bg1"/>
                </a:solidFill>
              </a:rPr>
            </a:br>
            <a:br>
              <a:rPr lang="en-US" b="1" dirty="0"/>
            </a:br>
            <a:br>
              <a:rPr lang="en-US" dirty="0"/>
            </a:br>
            <a:r>
              <a:rPr lang="en-US" dirty="0"/>
              <a:t>-Oprah Winfrey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E75D3C-B33E-4726-885A-1964886822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2050" y="4812876"/>
            <a:ext cx="2668220" cy="226272"/>
          </a:xfrm>
        </p:spPr>
        <p:txBody>
          <a:bodyPr/>
          <a:lstStyle/>
          <a:p>
            <a:r>
              <a:rPr lang="en-US" sz="1400" dirty="0"/>
              <a:t>When you think light, think Lytle</a:t>
            </a:r>
          </a:p>
        </p:txBody>
      </p:sp>
      <p:cxnSp>
        <p:nvCxnSpPr>
          <p:cNvPr id="5" name="Conector recto 3">
            <a:extLst>
              <a:ext uri="{FF2B5EF4-FFF2-40B4-BE49-F238E27FC236}">
                <a16:creationId xmlns:a16="http://schemas.microsoft.com/office/drawing/2014/main" id="{8BAD8DE5-9ADB-4EC1-AE50-94F7BCFAB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24666" y="642937"/>
            <a:ext cx="6619" cy="3857626"/>
          </a:xfrm>
          <a:prstGeom prst="line">
            <a:avLst/>
          </a:prstGeom>
          <a:ln w="165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4">
            <a:extLst>
              <a:ext uri="{FF2B5EF4-FFF2-40B4-BE49-F238E27FC236}">
                <a16:creationId xmlns:a16="http://schemas.microsoft.com/office/drawing/2014/main" id="{B3D79AB8-A158-49A2-9E15-E518E7FED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23576" y="642937"/>
            <a:ext cx="8600" cy="3857626"/>
          </a:xfrm>
          <a:prstGeom prst="line">
            <a:avLst/>
          </a:prstGeom>
          <a:ln w="165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áfico 7" descr="Corazón">
            <a:extLst>
              <a:ext uri="{FF2B5EF4-FFF2-40B4-BE49-F238E27FC236}">
                <a16:creationId xmlns:a16="http://schemas.microsoft.com/office/drawing/2014/main" id="{96E89BCF-1A14-4345-BA95-09A8BCCE44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5154" y="3749670"/>
            <a:ext cx="387693" cy="387693"/>
          </a:xfrm>
          <a:prstGeom prst="rect">
            <a:avLst/>
          </a:prstGeom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A34939C9-B7E2-422E-BC45-634170F8890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950" y="4500563"/>
            <a:ext cx="1986323" cy="555002"/>
          </a:xfrm>
          <a:prstGeom prst="rect">
            <a:avLst/>
          </a:prstGeom>
        </p:spPr>
      </p:pic>
      <p:pic>
        <p:nvPicPr>
          <p:cNvPr id="14" name="Graphic 13" descr="Lightbulb">
            <a:extLst>
              <a:ext uri="{FF2B5EF4-FFF2-40B4-BE49-F238E27FC236}">
                <a16:creationId xmlns:a16="http://schemas.microsoft.com/office/drawing/2014/main" id="{F0110631-7836-47D1-A44C-D50C21FE94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78799" y="4666881"/>
            <a:ext cx="187371" cy="4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05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DABC4-3DF0-4BF0-8376-D1D53B9084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6857980" cy="51434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72FD36-E7F6-41CE-972D-82AFDE278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7" y="2170840"/>
            <a:ext cx="5915025" cy="21753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4000" dirty="0">
                <a:ln>
                  <a:solidFill>
                    <a:schemeClr val="tx1"/>
                  </a:solidFill>
                </a:ln>
                <a:solidFill>
                  <a:srgbClr val="E5B69A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Be the beacon of light in someone’s darkness</a:t>
            </a:r>
            <a:br>
              <a:rPr lang="en-US" sz="2900" dirty="0">
                <a:solidFill>
                  <a:srgbClr val="FFFFFF"/>
                </a:solidFill>
                <a:latin typeface="Abadi" panose="020B0604020104020204" pitchFamily="34" charset="0"/>
                <a:cs typeface="Aharoni" panose="02010803020104030203" pitchFamily="2" charset="-79"/>
              </a:rPr>
            </a:br>
            <a:r>
              <a:rPr lang="en-US" sz="2900" dirty="0">
                <a:solidFill>
                  <a:srgbClr val="FFFFFF"/>
                </a:solidFill>
                <a:latin typeface="Abadi" panose="020B0604020104020204" pitchFamily="34" charset="0"/>
                <a:cs typeface="Aharoni" panose="02010803020104030203" pitchFamily="2" charset="-79"/>
              </a:rPr>
              <a:t>-Randy G. Fine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C4E3329A-4041-46DA-9EC2-7CBB85C40A7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29141" cy="508026"/>
          </a:xfrm>
          <a:prstGeom prst="rect">
            <a:avLst/>
          </a:prstGeom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35030941-6FFE-459B-84E4-AA2F94A99A3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13" y="4178595"/>
            <a:ext cx="1410743" cy="81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2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t="-18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">
            <a:extLst>
              <a:ext uri="{FF2B5EF4-FFF2-40B4-BE49-F238E27FC236}">
                <a16:creationId xmlns:a16="http://schemas.microsoft.com/office/drawing/2014/main" id="{1A820348-DE37-44C4-BACA-270D1DFB7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378458" y="1301305"/>
            <a:ext cx="4005073" cy="2256283"/>
          </a:xfrm>
          <a:prstGeom prst="rect">
            <a:avLst/>
          </a:prstGeom>
          <a:solidFill>
            <a:schemeClr val="bg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F59BFE-30BB-43C3-B6F2-76E7D4039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58" y="1644383"/>
            <a:ext cx="4005072" cy="1737091"/>
          </a:xfrm>
        </p:spPr>
        <p:txBody>
          <a:bodyPr>
            <a:normAutofit fontScale="90000"/>
          </a:bodyPr>
          <a:lstStyle/>
          <a:p>
            <a:pPr algn="r"/>
            <a:r>
              <a:rPr lang="en-US" sz="2400" cap="all" dirty="0">
                <a:ln>
                  <a:solidFill>
                    <a:schemeClr val="accent1"/>
                  </a:solidFill>
                </a:ln>
                <a:latin typeface="Bahnschrift" panose="020B0502040204020203" pitchFamily="34" charset="0"/>
              </a:rPr>
              <a:t>Darkness will always try to extinguish the light. The light will always try to repress the darkness.</a:t>
            </a:r>
            <a:br>
              <a:rPr lang="en-US" b="0" cap="all" dirty="0">
                <a:ln>
                  <a:solidFill>
                    <a:schemeClr val="accent1"/>
                  </a:solidFill>
                </a:ln>
                <a:latin typeface="Bahnschrift" panose="020B0502040204020203" pitchFamily="34" charset="0"/>
              </a:rPr>
            </a:br>
            <a:r>
              <a:rPr lang="en-US" b="0" cap="all" dirty="0">
                <a:ln>
                  <a:solidFill>
                    <a:schemeClr val="accent1"/>
                  </a:solidFill>
                </a:ln>
                <a:latin typeface="Bahnschrift" panose="020B0502040204020203" pitchFamily="34" charset="0"/>
              </a:rPr>
              <a:t>― </a:t>
            </a:r>
            <a:r>
              <a:rPr lang="en-US" cap="all" dirty="0">
                <a:ln>
                  <a:solidFill>
                    <a:schemeClr val="accent1"/>
                  </a:solidFill>
                </a:ln>
                <a:latin typeface="Bahnschrift" panose="020B0502040204020203" pitchFamily="34" charset="0"/>
              </a:rPr>
              <a:t>Morgan Rhodes</a:t>
            </a:r>
          </a:p>
        </p:txBody>
      </p:sp>
      <p:sp>
        <p:nvSpPr>
          <p:cNvPr id="5" name="CuadroTexto 3">
            <a:extLst>
              <a:ext uri="{FF2B5EF4-FFF2-40B4-BE49-F238E27FC236}">
                <a16:creationId xmlns:a16="http://schemas.microsoft.com/office/drawing/2014/main" id="{D750A737-8493-4104-99FB-64C884661078}"/>
              </a:ext>
            </a:extLst>
          </p:cNvPr>
          <p:cNvSpPr txBox="1"/>
          <p:nvPr/>
        </p:nvSpPr>
        <p:spPr>
          <a:xfrm>
            <a:off x="1112062" y="932760"/>
            <a:ext cx="724814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50" b="1" dirty="0">
                <a:solidFill>
                  <a:srgbClr val="FDE6A1"/>
                </a:solidFill>
                <a:latin typeface="Bell MT" panose="02020503060305020303" pitchFamily="18" charset="0"/>
              </a:rPr>
              <a:t>“</a:t>
            </a:r>
          </a:p>
        </p:txBody>
      </p:sp>
      <p:sp>
        <p:nvSpPr>
          <p:cNvPr id="6" name="CuadroTexto 4">
            <a:extLst>
              <a:ext uri="{FF2B5EF4-FFF2-40B4-BE49-F238E27FC236}">
                <a16:creationId xmlns:a16="http://schemas.microsoft.com/office/drawing/2014/main" id="{544E3666-53D9-4F32-AAB9-921796687B31}"/>
              </a:ext>
            </a:extLst>
          </p:cNvPr>
          <p:cNvSpPr txBox="1"/>
          <p:nvPr/>
        </p:nvSpPr>
        <p:spPr>
          <a:xfrm rot="10800000">
            <a:off x="5383530" y="1864103"/>
            <a:ext cx="648419" cy="2008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450" b="1" dirty="0">
                <a:solidFill>
                  <a:srgbClr val="CE5626"/>
                </a:solidFill>
                <a:latin typeface="Bell MT" panose="02020503060305020303" pitchFamily="18" charset="0"/>
              </a:rPr>
              <a:t>“</a:t>
            </a:r>
          </a:p>
        </p:txBody>
      </p:sp>
      <p:pic>
        <p:nvPicPr>
          <p:cNvPr id="8" name="Picture 7" descr="A picture containing sign&#10;&#10;Description automatically generated">
            <a:extLst>
              <a:ext uri="{FF2B5EF4-FFF2-40B4-BE49-F238E27FC236}">
                <a16:creationId xmlns:a16="http://schemas.microsoft.com/office/drawing/2014/main" id="{3BDCD8E9-9717-49DE-B48A-D4EB20AABF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r="9734"/>
          <a:stretch/>
        </p:blipFill>
        <p:spPr>
          <a:xfrm>
            <a:off x="3214960" y="4323067"/>
            <a:ext cx="3497580" cy="7433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4E2611-C1F5-46A5-8528-820DE030DBBC}"/>
              </a:ext>
            </a:extLst>
          </p:cNvPr>
          <p:cNvSpPr txBox="1"/>
          <p:nvPr/>
        </p:nvSpPr>
        <p:spPr>
          <a:xfrm>
            <a:off x="99338" y="4794504"/>
            <a:ext cx="1894250" cy="271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dirty="0">
                <a:ln w="3175">
                  <a:noFill/>
                </a:ln>
                <a:solidFill>
                  <a:schemeClr val="bg1"/>
                </a:solidFill>
                <a:latin typeface="Bahnschrift" panose="020B0502040204020203" pitchFamily="34" charset="0"/>
              </a:rPr>
              <a:t>When you think light, think, Lytle</a:t>
            </a:r>
          </a:p>
        </p:txBody>
      </p:sp>
      <p:pic>
        <p:nvPicPr>
          <p:cNvPr id="12" name="Graphic 11" descr="Lightbulb">
            <a:extLst>
              <a:ext uri="{FF2B5EF4-FFF2-40B4-BE49-F238E27FC236}">
                <a16:creationId xmlns:a16="http://schemas.microsoft.com/office/drawing/2014/main" id="{EED17E2B-5EDB-4723-A2C7-C842491B3F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4359" y="4820578"/>
            <a:ext cx="139229" cy="20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1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4426AB7-D619-4515-962A-BC83909EC0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5143500"/>
          </a:xfrm>
          <a:prstGeom prst="rect">
            <a:avLst/>
          </a:prstGeom>
          <a:solidFill>
            <a:srgbClr val="B691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47DF98-723F-4AAC-ABCF-CACBC438F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" y="192405"/>
            <a:ext cx="6583680" cy="4773929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29FC7C-9308-4FDE-8DCA-405668055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28775" y="4326153"/>
            <a:ext cx="3600450" cy="0"/>
          </a:xfrm>
          <a:prstGeom prst="line">
            <a:avLst/>
          </a:prstGeom>
          <a:ln>
            <a:solidFill>
              <a:srgbClr val="B691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8">
            <a:extLst>
              <a:ext uri="{FF2B5EF4-FFF2-40B4-BE49-F238E27FC236}">
                <a16:creationId xmlns:a16="http://schemas.microsoft.com/office/drawing/2014/main" id="{0FD03D03-2A7F-48AD-8E4C-2B3717D2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63" y="3050971"/>
            <a:ext cx="5606415" cy="1269654"/>
          </a:xfrm>
        </p:spPr>
        <p:txBody>
          <a:bodyPr vert="horz" lIns="91440" tIns="45720" rIns="91440" bIns="45720" rtlCol="0" anchor="b">
            <a:noAutofit/>
          </a:bodyPr>
          <a:lstStyle/>
          <a:p>
            <a:pPr defTabSz="914400"/>
            <a:r>
              <a:rPr lang="en-US" sz="2800" b="1" dirty="0">
                <a:solidFill>
                  <a:srgbClr val="B69156"/>
                </a:solidFill>
                <a:latin typeface="Daytona Pro Condensed" panose="020B0506030503040204" pitchFamily="34" charset="0"/>
              </a:rPr>
              <a:t>“Let your light shine. Shine within you so that it can shine on someone else. Let your light shine. “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9C18EA2-CA74-43B5-8B62-3C768500590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61610" y="4349616"/>
            <a:ext cx="4931921" cy="330617"/>
          </a:xfr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spcBef>
                <a:spcPts val="1000"/>
              </a:spcBef>
            </a:pPr>
            <a:r>
              <a:rPr lang="en-US" sz="1800" dirty="0">
                <a:solidFill>
                  <a:srgbClr val="B69156"/>
                </a:solidFill>
                <a:latin typeface="Daytona Pro Condensed" panose="020B0506030503040204" pitchFamily="34" charset="0"/>
              </a:rPr>
              <a:t>– </a:t>
            </a:r>
            <a:r>
              <a:rPr lang="en-US" sz="1800" b="1" dirty="0">
                <a:solidFill>
                  <a:srgbClr val="B69156"/>
                </a:solidFill>
                <a:latin typeface="Daytona Pro Condensed" panose="020B0506030503040204" pitchFamily="34" charset="0"/>
              </a:rPr>
              <a:t>Oprah Winfrey</a:t>
            </a:r>
            <a:endParaRPr lang="en-US" sz="1800" spc="225" dirty="0">
              <a:solidFill>
                <a:srgbClr val="B69156"/>
              </a:solidFill>
              <a:latin typeface="Daytona Pro Condensed" panose="020B0506030503040204" pitchFamily="34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78A4D57-4CA9-4775-B276-8DF293254F0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>
          <a:xfrm>
            <a:off x="137160" y="192405"/>
            <a:ext cx="6583680" cy="28232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C2B76ED-17ED-44F3-A8D4-5AA03B7060C8}"/>
              </a:ext>
            </a:extLst>
          </p:cNvPr>
          <p:cNvSpPr txBox="1"/>
          <p:nvPr/>
        </p:nvSpPr>
        <p:spPr>
          <a:xfrm>
            <a:off x="2973721" y="211310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62E87FE3-BF8D-48C6-83D0-7130D0A8BFA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649" y="4448943"/>
            <a:ext cx="1725332" cy="523339"/>
          </a:xfrm>
          <a:prstGeom prst="rect">
            <a:avLst/>
          </a:prstGeom>
        </p:spPr>
      </p:pic>
      <p:pic>
        <p:nvPicPr>
          <p:cNvPr id="20" name="Picture 19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77B33A4E-CCF4-44F9-8374-890DF07115E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CA8D5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1" y="4639015"/>
            <a:ext cx="2091331" cy="37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52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2">
            <a:extLst>
              <a:ext uri="{FF2B5EF4-FFF2-40B4-BE49-F238E27FC236}">
                <a16:creationId xmlns:a16="http://schemas.microsoft.com/office/drawing/2014/main" id="{7FE4E73B-5B07-482A-8349-435F1668F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8168" y="1372822"/>
            <a:ext cx="3681663" cy="2410358"/>
          </a:xfrm>
          <a:prstGeom prst="rect">
            <a:avLst/>
          </a:prstGeom>
          <a:solidFill>
            <a:schemeClr val="accent4">
              <a:lumMod val="50000"/>
              <a:alpha val="38000"/>
            </a:schemeClr>
          </a:solidFill>
          <a:ln w="698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8A03B5-22EE-4AD6-820B-1D0591F16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624" y="973178"/>
            <a:ext cx="3486750" cy="3197143"/>
          </a:xfrm>
        </p:spPr>
        <p:txBody>
          <a:bodyPr>
            <a:normAutofit/>
          </a:bodyPr>
          <a:lstStyle/>
          <a:p>
            <a:r>
              <a:rPr lang="en-US" sz="2200" dirty="0">
                <a:ln>
                  <a:solidFill>
                    <a:schemeClr val="accent6">
                      <a:lumMod val="50000"/>
                    </a:schemeClr>
                  </a:solidFill>
                </a:ln>
              </a:rPr>
              <a:t>“The people who love you will guide you like bright lights into the other worlds.” </a:t>
            </a:r>
            <a:br>
              <a:rPr lang="en-US" sz="2200" dirty="0">
                <a:ln>
                  <a:solidFill>
                    <a:schemeClr val="accent6">
                      <a:lumMod val="50000"/>
                    </a:schemeClr>
                  </a:solidFill>
                </a:ln>
              </a:rPr>
            </a:br>
            <a:r>
              <a:rPr lang="en-US" sz="2200" dirty="0">
                <a:ln>
                  <a:solidFill>
                    <a:schemeClr val="accent6">
                      <a:lumMod val="50000"/>
                    </a:schemeClr>
                  </a:solidFill>
                </a:ln>
              </a:rPr>
              <a:t>― </a:t>
            </a:r>
            <a:r>
              <a:rPr lang="en-US" sz="2200" b="1" dirty="0">
                <a:ln>
                  <a:solidFill>
                    <a:schemeClr val="accent6">
                      <a:lumMod val="50000"/>
                    </a:schemeClr>
                  </a:solidFill>
                </a:ln>
              </a:rPr>
              <a:t>Josephine Angelini</a:t>
            </a:r>
            <a:endParaRPr lang="en-US" sz="2200" dirty="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7827149-3C73-45E2-B3EA-AD51C0F2C4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81778" y="4000776"/>
            <a:ext cx="1776222" cy="1030436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675431E-0C22-4D9E-8FB3-D46EA3B9F14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615942"/>
            <a:ext cx="3493610" cy="52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71497"/>
      </p:ext>
    </p:extLst>
  </p:cSld>
  <p:clrMapOvr>
    <a:masterClrMapping/>
  </p:clrMapOvr>
</p:sld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_rels/them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image" Target="../media/image4.jpeg"/></Relationships>
</file>

<file path=ppt/theme/_rels/them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image" Target="../media/image4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jpeg"/></Relationships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1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12.xml><?xml version="1.0" encoding="utf-8"?>
<a:theme xmlns:a="http://schemas.openxmlformats.org/drawingml/2006/main" name="2_Headlines">
  <a:themeElements>
    <a:clrScheme name="Headlines">
      <a:dk1>
        <a:sysClr val="windowText" lastClr="000000"/>
      </a:dk1>
      <a:lt1>
        <a:sysClr val="window" lastClr="FFFFFF"/>
      </a:lt1>
      <a:dk2>
        <a:srgbClr val="1B2135"/>
      </a:dk2>
      <a:lt2>
        <a:srgbClr val="F4EFDF"/>
      </a:lt2>
      <a:accent1>
        <a:srgbClr val="33A485"/>
      </a:accent1>
      <a:accent2>
        <a:srgbClr val="EC6E39"/>
      </a:accent2>
      <a:accent3>
        <a:srgbClr val="D5A52C"/>
      </a:accent3>
      <a:accent4>
        <a:srgbClr val="909081"/>
      </a:accent4>
      <a:accent5>
        <a:srgbClr val="3BA1C1"/>
      </a:accent5>
      <a:accent6>
        <a:srgbClr val="916A8C"/>
      </a:accent6>
      <a:hlink>
        <a:srgbClr val="3BA1C1"/>
      </a:hlink>
      <a:folHlink>
        <a:srgbClr val="916A8C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algn="ctr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0A845BBA-79DB-48B1-B20E-7DB1D9224837}"/>
    </a:ext>
  </a:extLst>
</a:theme>
</file>

<file path=ppt/theme/theme13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ppt/theme/theme14.xml><?xml version="1.0" encoding="utf-8"?>
<a:theme xmlns:a="http://schemas.openxmlformats.org/drawingml/2006/main" name="1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15.xml><?xml version="1.0" encoding="utf-8"?>
<a:theme xmlns:a="http://schemas.openxmlformats.org/drawingml/2006/main" name="2_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C04F32"/>
      </a:accent2>
      <a:accent3>
        <a:srgbClr val="DD8C3C"/>
      </a:accent3>
      <a:accent4>
        <a:srgbClr val="8E684C"/>
      </a:accent4>
      <a:accent5>
        <a:srgbClr val="CBAF62"/>
      </a:accent5>
      <a:accent6>
        <a:srgbClr val="803348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16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07151B"/>
      </a:dk2>
      <a:lt2>
        <a:srgbClr val="F2F3F3"/>
      </a:lt2>
      <a:accent1>
        <a:srgbClr val="1C546B"/>
      </a:accent1>
      <a:accent2>
        <a:srgbClr val="606968"/>
      </a:accent2>
      <a:accent3>
        <a:srgbClr val="8D8D35"/>
      </a:accent3>
      <a:accent4>
        <a:srgbClr val="D9A142"/>
      </a:accent4>
      <a:accent5>
        <a:srgbClr val="C47023"/>
      </a:accent5>
      <a:accent6>
        <a:srgbClr val="754D64"/>
      </a:accent6>
      <a:hlink>
        <a:srgbClr val="417E93"/>
      </a:hlink>
      <a:folHlink>
        <a:srgbClr val="A76D89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algn="ctr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12434FFF-CE4A-40FC-99FF-CA1400F2E62F}"/>
    </a:ext>
  </a:extLst>
</a:theme>
</file>

<file path=ppt/theme/theme17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27537E"/>
      </a:dk2>
      <a:lt2>
        <a:srgbClr val="AABED7"/>
      </a:lt2>
      <a:accent1>
        <a:srgbClr val="E34B7A"/>
      </a:accent1>
      <a:accent2>
        <a:srgbClr val="AC339A"/>
      </a:accent2>
      <a:accent3>
        <a:srgbClr val="6953B7"/>
      </a:accent3>
      <a:accent4>
        <a:srgbClr val="1D7EAB"/>
      </a:accent4>
      <a:accent5>
        <a:srgbClr val="43AFD6"/>
      </a:accent5>
      <a:accent6>
        <a:srgbClr val="DE85E1"/>
      </a:accent6>
      <a:hlink>
        <a:srgbClr val="ED87A6"/>
      </a:hlink>
      <a:folHlink>
        <a:srgbClr val="C99EAC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C71B277C-C29A-4BA0-A7BA-43502DF21AB3}"/>
    </a:ext>
  </a:extLst>
</a:theme>
</file>

<file path=ppt/theme/theme3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4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5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Headlines">
  <a:themeElements>
    <a:clrScheme name="Headlines">
      <a:dk1>
        <a:sysClr val="windowText" lastClr="000000"/>
      </a:dk1>
      <a:lt1>
        <a:sysClr val="window" lastClr="FFFFFF"/>
      </a:lt1>
      <a:dk2>
        <a:srgbClr val="140C0F"/>
      </a:dk2>
      <a:lt2>
        <a:srgbClr val="F2F0EF"/>
      </a:lt2>
      <a:accent1>
        <a:srgbClr val="51303B"/>
      </a:accent1>
      <a:accent2>
        <a:srgbClr val="ABA299"/>
      </a:accent2>
      <a:accent3>
        <a:srgbClr val="475A6B"/>
      </a:accent3>
      <a:accent4>
        <a:srgbClr val="9A5853"/>
      </a:accent4>
      <a:accent5>
        <a:srgbClr val="A98E58"/>
      </a:accent5>
      <a:accent6>
        <a:srgbClr val="754C66"/>
      </a:accent6>
      <a:hlink>
        <a:srgbClr val="448593"/>
      </a:hlink>
      <a:folHlink>
        <a:srgbClr val="935E7A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algn="ctr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36CA9F4A-BB34-428E-BF18-E0AFB26A73AB}"/>
    </a:ext>
  </a:extLst>
</a:theme>
</file>

<file path=ppt/theme/theme8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EDEBE7"/>
      </a:lt2>
      <a:accent1>
        <a:srgbClr val="5FA534"/>
      </a:accent1>
      <a:accent2>
        <a:srgbClr val="DCAB34"/>
      </a:accent2>
      <a:accent3>
        <a:srgbClr val="D26D23"/>
      </a:accent3>
      <a:accent4>
        <a:srgbClr val="972323"/>
      </a:accent4>
      <a:accent5>
        <a:srgbClr val="236797"/>
      </a:accent5>
      <a:accent6>
        <a:srgbClr val="2FB6C6"/>
      </a:accent6>
      <a:hlink>
        <a:srgbClr val="8FC639"/>
      </a:hlink>
      <a:folHlink>
        <a:srgbClr val="E7C272"/>
      </a:folHlink>
    </a:clrScheme>
    <a:fontScheme name="Gallery">
      <a:majorFont>
        <a:latin typeface="Palatino Linotype" panose="020405020505050303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AC464412-510E-4F2B-8947-A0DDBD028997}"/>
    </a:ext>
  </a:extLst>
</a:theme>
</file>

<file path=ppt/theme/theme9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97D9E4-C906-497E-AF4C-4AB792698262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5218F8D3EC354DB4345FBE0BB9728C" ma:contentTypeVersion="13" ma:contentTypeDescription="Create a new document." ma:contentTypeScope="" ma:versionID="3b2142b3a04bac2aa196d2f7c04615d0">
  <xsd:schema xmlns:xsd="http://www.w3.org/2001/XMLSchema" xmlns:xs="http://www.w3.org/2001/XMLSchema" xmlns:p="http://schemas.microsoft.com/office/2006/metadata/properties" xmlns:ns3="3bb920ec-72a8-4fc7-b492-9d3402ea41cf" xmlns:ns4="66e71b26-0b29-4f15-8e15-a44a89f6edfd" targetNamespace="http://schemas.microsoft.com/office/2006/metadata/properties" ma:root="true" ma:fieldsID="d403a0ec7fcb85e388d70494b1c166e5" ns3:_="" ns4:_="">
    <xsd:import namespace="3bb920ec-72a8-4fc7-b492-9d3402ea41cf"/>
    <xsd:import namespace="66e71b26-0b29-4f15-8e15-a44a89f6ed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b920ec-72a8-4fc7-b492-9d3402ea41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71b26-0b29-4f15-8e15-a44a89f6edf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bb920ec-72a8-4fc7-b492-9d3402ea41c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A3B821-C6F7-44B5-B9CF-2D3FD59F99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b920ec-72a8-4fc7-b492-9d3402ea41cf"/>
    <ds:schemaRef ds:uri="66e71b26-0b29-4f15-8e15-a44a89f6ed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802818-BC3E-4A55-9854-CEED52CD8C20}">
  <ds:schemaRefs>
    <ds:schemaRef ds:uri="http://schemas.microsoft.com/office/2006/metadata/properties"/>
    <ds:schemaRef ds:uri="http://schemas.microsoft.com/office/infopath/2007/PartnerControls"/>
    <ds:schemaRef ds:uri="3bb920ec-72a8-4fc7-b492-9d3402ea41cf"/>
  </ds:schemaRefs>
</ds:datastoreItem>
</file>

<file path=customXml/itemProps3.xml><?xml version="1.0" encoding="utf-8"?>
<ds:datastoreItem xmlns:ds="http://schemas.openxmlformats.org/officeDocument/2006/customXml" ds:itemID="{7AAF5ACA-C4EB-45F3-98CD-CDA2021BE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819</Words>
  <Application>Microsoft Office PowerPoint</Application>
  <PresentationFormat>Custom</PresentationFormat>
  <Paragraphs>71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36</vt:i4>
      </vt:variant>
      <vt:variant>
        <vt:lpstr>Theme</vt:lpstr>
      </vt:variant>
      <vt:variant>
        <vt:i4>17</vt:i4>
      </vt:variant>
      <vt:variant>
        <vt:lpstr>Slide Titles</vt:lpstr>
      </vt:variant>
      <vt:variant>
        <vt:i4>35</vt:i4>
      </vt:variant>
    </vt:vector>
  </HeadingPairs>
  <TitlesOfParts>
    <vt:vector size="88" baseType="lpstr">
      <vt:lpstr>Abadi</vt:lpstr>
      <vt:lpstr>Aharoni</vt:lpstr>
      <vt:lpstr>Aldhabi</vt:lpstr>
      <vt:lpstr>Arial</vt:lpstr>
      <vt:lpstr>Arial Black</vt:lpstr>
      <vt:lpstr>Bahnschrift</vt:lpstr>
      <vt:lpstr>Bahnschrift SemiBold Condensed</vt:lpstr>
      <vt:lpstr>Bahnschrift SemiBold SemiConden</vt:lpstr>
      <vt:lpstr>Bell MT</vt:lpstr>
      <vt:lpstr>Bookman Old Style</vt:lpstr>
      <vt:lpstr>Calibri</vt:lpstr>
      <vt:lpstr>Calibri Light</vt:lpstr>
      <vt:lpstr>Century Gothic</vt:lpstr>
      <vt:lpstr>Century Schoolbook</vt:lpstr>
      <vt:lpstr>Cooper Black</vt:lpstr>
      <vt:lpstr>Copperplate Gothic Bold</vt:lpstr>
      <vt:lpstr>Corbel</vt:lpstr>
      <vt:lpstr>Daytona</vt:lpstr>
      <vt:lpstr>Daytona Pro Condensed</vt:lpstr>
      <vt:lpstr>Felix Titling</vt:lpstr>
      <vt:lpstr>Forte</vt:lpstr>
      <vt:lpstr>Franklin Gothic Book</vt:lpstr>
      <vt:lpstr>Garamond</vt:lpstr>
      <vt:lpstr>Gill Sans MT</vt:lpstr>
      <vt:lpstr>Helvetica Neue</vt:lpstr>
      <vt:lpstr>Palatino Linotype</vt:lpstr>
      <vt:lpstr>Pristina</vt:lpstr>
      <vt:lpstr>Rockwell</vt:lpstr>
      <vt:lpstr>Segoe UI Light</vt:lpstr>
      <vt:lpstr>Sitka Banner</vt:lpstr>
      <vt:lpstr>TH SarabunPSK</vt:lpstr>
      <vt:lpstr>The Hand Extrablack</vt:lpstr>
      <vt:lpstr>Tw Cen MT</vt:lpstr>
      <vt:lpstr>Tw Cen MT Condensed</vt:lpstr>
      <vt:lpstr>Wingdings 2</vt:lpstr>
      <vt:lpstr>Wingdings 3</vt:lpstr>
      <vt:lpstr>Office Theme</vt:lpstr>
      <vt:lpstr>Droplet</vt:lpstr>
      <vt:lpstr>Parcel</vt:lpstr>
      <vt:lpstr>Organic</vt:lpstr>
      <vt:lpstr>Retrospect</vt:lpstr>
      <vt:lpstr>1_Office Theme</vt:lpstr>
      <vt:lpstr>1_Headlines</vt:lpstr>
      <vt:lpstr>Gallery</vt:lpstr>
      <vt:lpstr>Damask</vt:lpstr>
      <vt:lpstr>Dividend</vt:lpstr>
      <vt:lpstr>Crop</vt:lpstr>
      <vt:lpstr>2_Headlines</vt:lpstr>
      <vt:lpstr>Integral</vt:lpstr>
      <vt:lpstr>1_Organic</vt:lpstr>
      <vt:lpstr>2_Organic</vt:lpstr>
      <vt:lpstr>Headlines</vt:lpstr>
      <vt:lpstr>Vapor Trail</vt:lpstr>
      <vt:lpstr>GREAT NEWS</vt:lpstr>
      <vt:lpstr>“There are darknesses in life and there are lights, and you are one of the lights, the light of all lights.”  ― Bram Stoker</vt:lpstr>
      <vt:lpstr>It is during our darkest moments that we must focus to see the light.          – Aristotle</vt:lpstr>
      <vt:lpstr>If you light a lamp for someone else, it will also brighten your path. -Buddha</vt:lpstr>
      <vt:lpstr>You have to find what sparks a light in you so that you in your own way can illuminate the world.   -Oprah Winfrey</vt:lpstr>
      <vt:lpstr>Be the beacon of light in someone’s darkness -Randy G. Fine</vt:lpstr>
      <vt:lpstr>Darkness will always try to extinguish the light. The light will always try to repress the darkness. ― Morgan Rhodes</vt:lpstr>
      <vt:lpstr>“Let your light shine. Shine within you so that it can shine on someone else. Let your light shine. “</vt:lpstr>
      <vt:lpstr>“The people who love you will guide you like bright lights into the other worlds.”  ― Josephine Angelini</vt:lpstr>
      <vt:lpstr> Regard it as just as desirable to build a chicken house as to build a cathedral. - Frank Lloyd Wright</vt:lpstr>
      <vt:lpstr>When you think Light,</vt:lpstr>
      <vt:lpstr>“As we work to create light for others, we naturally light our own way.” – Mary Anne Radmacher</vt:lpstr>
      <vt:lpstr>We’ve all got both light and dark inside us. What matters is the part we choose to act on. That’s who we really are. </vt:lpstr>
      <vt:lpstr>“Life isn’t just about darkness or light, rather it’s about finding light within the darkness.”</vt:lpstr>
      <vt:lpstr>“Most of us are imprisoned by something. We’re living in darkness until something flips on the switch.” ― Wynonna Judd</vt:lpstr>
      <vt:lpstr>Lighting Is Everything.  It Creates Atmosphere, Drama, And Intrigue In A Room.  The Easiest Way To Accomplish This Is With A Dimmer Switch. I Always Use Dimmers, Even In The Powder Room!</vt:lpstr>
      <vt:lpstr>See the light in others and treat them as if that is all you see.</vt:lpstr>
      <vt:lpstr>Wherever you go, leave a trail of light</vt:lpstr>
      <vt:lpstr>What is soul? It’s like electricity- we don’t’ really know what it is, but it’s a force that can light a room.</vt:lpstr>
      <vt:lpstr>Happiness can be found, even in the darkest of times, if one only remembers to turn on the light -Albus Dumbledore</vt:lpstr>
      <vt:lpstr>Relationships are like electric currents, wrong connection will give you a shock throughout your life, but the right one will light up your life.</vt:lpstr>
      <vt:lpstr>PowerPoint Presentation</vt:lpstr>
      <vt:lpstr>Let nothing dim the light that shines from within.</vt:lpstr>
      <vt:lpstr>You were born to light up the world</vt:lpstr>
      <vt:lpstr>Faith is like electricity.  You can’t see it, but you can see the light.</vt:lpstr>
      <vt:lpstr>Gratitude is a quality similar to electricity: it must be produced and discharged and used up in order to exist at all</vt:lpstr>
      <vt:lpstr>I will love the light for it shows me the way.  Yet I will endure the darkness for it shows me the stars.</vt:lpstr>
      <vt:lpstr>Only when we are brave enough to explore the darkness will we discover the infinite power of our light -Brene Brown</vt:lpstr>
      <vt:lpstr>Travel light. Live light. Spread the light. Be the light.</vt:lpstr>
      <vt:lpstr>The same light you see in others is shining within you, too. -MHN</vt:lpstr>
      <vt:lpstr>When you possess light within, you see it externally. -Anas Nin</vt:lpstr>
      <vt:lpstr>We are all broken.  That’s how the light gets in. -Ernest Hemingway</vt:lpstr>
      <vt:lpstr>The beauty of the light owes its existence to the dark. -Brene Brown</vt:lpstr>
      <vt:lpstr>At times, our own light goes out and is rekindled by a spark from another person.  Each of us has cause to think with deep gratitude of those who have lighted the flame within us. -Albert Schweitzer</vt:lpstr>
      <vt:lpstr>There is no darkness so dense, so menacing, or so difficult that it cannot be overcome by the light.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2020-08-17T22:49:05Z</dcterms:created>
  <dcterms:modified xsi:type="dcterms:W3CDTF">2025-09-02T03:05:54Z</dcterms:modified>
</cp:coreProperties>
</file>